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59" r:id="rId2"/>
  </p:sldIdLst>
  <p:sldSz cx="27432000" cy="22860000"/>
  <p:notesSz cx="6858000" cy="9144000"/>
  <p:defaultTextStyle>
    <a:defPPr>
      <a:defRPr lang="en-US"/>
    </a:defPPr>
    <a:lvl1pPr marL="0" algn="l" defTabSz="1084474" rtl="0" eaLnBrk="1" latinLnBrk="0" hangingPunct="1">
      <a:defRPr sz="4273" kern="1200">
        <a:solidFill>
          <a:schemeClr val="tx1"/>
        </a:solidFill>
        <a:latin typeface="+mn-lt"/>
        <a:ea typeface="+mn-ea"/>
        <a:cs typeface="+mn-cs"/>
      </a:defRPr>
    </a:lvl1pPr>
    <a:lvl2pPr marL="1084474" algn="l" defTabSz="1084474" rtl="0" eaLnBrk="1" latinLnBrk="0" hangingPunct="1">
      <a:defRPr sz="4273" kern="1200">
        <a:solidFill>
          <a:schemeClr val="tx1"/>
        </a:solidFill>
        <a:latin typeface="+mn-lt"/>
        <a:ea typeface="+mn-ea"/>
        <a:cs typeface="+mn-cs"/>
      </a:defRPr>
    </a:lvl2pPr>
    <a:lvl3pPr marL="2168946" algn="l" defTabSz="1084474" rtl="0" eaLnBrk="1" latinLnBrk="0" hangingPunct="1">
      <a:defRPr sz="4273" kern="1200">
        <a:solidFill>
          <a:schemeClr val="tx1"/>
        </a:solidFill>
        <a:latin typeface="+mn-lt"/>
        <a:ea typeface="+mn-ea"/>
        <a:cs typeface="+mn-cs"/>
      </a:defRPr>
    </a:lvl3pPr>
    <a:lvl4pPr marL="3253421" algn="l" defTabSz="1084474" rtl="0" eaLnBrk="1" latinLnBrk="0" hangingPunct="1">
      <a:defRPr sz="4273" kern="1200">
        <a:solidFill>
          <a:schemeClr val="tx1"/>
        </a:solidFill>
        <a:latin typeface="+mn-lt"/>
        <a:ea typeface="+mn-ea"/>
        <a:cs typeface="+mn-cs"/>
      </a:defRPr>
    </a:lvl4pPr>
    <a:lvl5pPr marL="4337893" algn="l" defTabSz="1084474" rtl="0" eaLnBrk="1" latinLnBrk="0" hangingPunct="1">
      <a:defRPr sz="4273" kern="1200">
        <a:solidFill>
          <a:schemeClr val="tx1"/>
        </a:solidFill>
        <a:latin typeface="+mn-lt"/>
        <a:ea typeface="+mn-ea"/>
        <a:cs typeface="+mn-cs"/>
      </a:defRPr>
    </a:lvl5pPr>
    <a:lvl6pPr marL="5422367" algn="l" defTabSz="1084474" rtl="0" eaLnBrk="1" latinLnBrk="0" hangingPunct="1">
      <a:defRPr sz="4273" kern="1200">
        <a:solidFill>
          <a:schemeClr val="tx1"/>
        </a:solidFill>
        <a:latin typeface="+mn-lt"/>
        <a:ea typeface="+mn-ea"/>
        <a:cs typeface="+mn-cs"/>
      </a:defRPr>
    </a:lvl6pPr>
    <a:lvl7pPr marL="6506839" algn="l" defTabSz="1084474" rtl="0" eaLnBrk="1" latinLnBrk="0" hangingPunct="1">
      <a:defRPr sz="4273" kern="1200">
        <a:solidFill>
          <a:schemeClr val="tx1"/>
        </a:solidFill>
        <a:latin typeface="+mn-lt"/>
        <a:ea typeface="+mn-ea"/>
        <a:cs typeface="+mn-cs"/>
      </a:defRPr>
    </a:lvl7pPr>
    <a:lvl8pPr marL="7591314" algn="l" defTabSz="1084474" rtl="0" eaLnBrk="1" latinLnBrk="0" hangingPunct="1">
      <a:defRPr sz="4273" kern="1200">
        <a:solidFill>
          <a:schemeClr val="tx1"/>
        </a:solidFill>
        <a:latin typeface="+mn-lt"/>
        <a:ea typeface="+mn-ea"/>
        <a:cs typeface="+mn-cs"/>
      </a:defRPr>
    </a:lvl8pPr>
    <a:lvl9pPr marL="8675788" algn="l" defTabSz="1084474" rtl="0" eaLnBrk="1" latinLnBrk="0" hangingPunct="1">
      <a:defRPr sz="4273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440" userDrawn="1">
          <p15:clr>
            <a:srgbClr val="A4A3A4"/>
          </p15:clr>
        </p15:guide>
        <p15:guide id="2" pos="8861" userDrawn="1">
          <p15:clr>
            <a:srgbClr val="A4A3A4"/>
          </p15:clr>
        </p15:guide>
        <p15:guide id="3" orient="horz" pos="7200" userDrawn="1">
          <p15:clr>
            <a:srgbClr val="A4A3A4"/>
          </p15:clr>
        </p15:guide>
        <p15:guide id="4" pos="864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1100"/>
    <a:srgbClr val="E8D0D0"/>
    <a:srgbClr val="F2F2F2"/>
    <a:srgbClr val="FFFF99"/>
    <a:srgbClr val="9B292C"/>
    <a:srgbClr val="CC0000"/>
    <a:srgbClr val="BC4744"/>
    <a:srgbClr val="FFFFB9"/>
    <a:srgbClr val="FFFF66"/>
    <a:srgbClr val="BE4D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0B05D90-D511-F74E-985A-A014E4DC46CD}" v="11" dt="2022-03-11T22:50:04.07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627" autoAdjust="0"/>
    <p:restoredTop sz="93791" autoAdjust="0"/>
  </p:normalViewPr>
  <p:slideViewPr>
    <p:cSldViewPr snapToGrid="0" snapToObjects="1">
      <p:cViewPr varScale="1">
        <p:scale>
          <a:sx n="32" d="100"/>
          <a:sy n="32" d="100"/>
        </p:scale>
        <p:origin x="2496" y="246"/>
      </p:cViewPr>
      <p:guideLst>
        <p:guide orient="horz" pos="10440"/>
        <p:guide pos="8861"/>
        <p:guide orient="horz" pos="7200"/>
        <p:guide pos="864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microsoft.com/office/2015/10/relationships/revisionInfo" Target="revisionInfo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822306744166203"/>
          <c:y val="0.24469225400210803"/>
          <c:w val="0.47447841357897103"/>
          <c:h val="0.72969909401832012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4306-4D01-B3D7-AD8589AFAB0D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4306-4D01-B3D7-AD8589AFAB0D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4306-4D01-B3D7-AD8589AFAB0D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4306-4D01-B3D7-AD8589AFAB0D}"/>
              </c:ext>
            </c:extLst>
          </c:dPt>
          <c:dLbls>
            <c:dLbl>
              <c:idx val="2"/>
              <c:layout>
                <c:manualLayout>
                  <c:x val="6.7163420011285113E-2"/>
                  <c:y val="0.19297783716455966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306-4D01-B3D7-AD8589AFAB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lt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Sheet1!$A$19:$A$22</c:f>
              <c:strCache>
                <c:ptCount val="4"/>
                <c:pt idx="0">
                  <c:v>To a great extent</c:v>
                </c:pt>
                <c:pt idx="1">
                  <c:v>To a moderate extent</c:v>
                </c:pt>
                <c:pt idx="2">
                  <c:v>To a small extent</c:v>
                </c:pt>
                <c:pt idx="3">
                  <c:v>Not at all</c:v>
                </c:pt>
              </c:strCache>
            </c:strRef>
          </c:cat>
          <c:val>
            <c:numRef>
              <c:f>Sheet1!$B$19:$B$22</c:f>
              <c:numCache>
                <c:formatCode>General</c:formatCode>
                <c:ptCount val="4"/>
                <c:pt idx="0">
                  <c:v>62.5</c:v>
                </c:pt>
                <c:pt idx="1">
                  <c:v>30</c:v>
                </c:pt>
                <c:pt idx="2">
                  <c:v>5</c:v>
                </c:pt>
                <c:pt idx="3">
                  <c:v>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306-4D01-B3D7-AD8589AFAB0D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1.8990154295567965E-2"/>
          <c:y val="3.5550316529401577E-2"/>
          <c:w val="0.97145417650777999"/>
          <c:h val="0.2416063798846115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040906819138208"/>
          <c:y val="0.25461105263172878"/>
          <c:w val="0.39553968086183083"/>
          <c:h val="0.70158056625568488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1C55-48AA-93FD-5C6437163EE3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1C55-48AA-93FD-5C6437163EE3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1C55-48AA-93FD-5C6437163EE3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1C55-48AA-93FD-5C6437163EE3}"/>
              </c:ext>
            </c:extLst>
          </c:dPt>
          <c:dLbls>
            <c:dLbl>
              <c:idx val="2"/>
              <c:layout>
                <c:manualLayout>
                  <c:x val="5.8595683140618034E-2"/>
                  <c:y val="0.21416627737118027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C55-48AA-93FD-5C6437163EE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Extremely Engaged</c:v>
                </c:pt>
                <c:pt idx="1">
                  <c:v>Engaged</c:v>
                </c:pt>
                <c:pt idx="2">
                  <c:v>Somewhat Engaged</c:v>
                </c:pt>
                <c:pt idx="3">
                  <c:v>Disengaged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62.5</c:v>
                </c:pt>
                <c:pt idx="1">
                  <c:v>30</c:v>
                </c:pt>
                <c:pt idx="2">
                  <c:v>5</c:v>
                </c:pt>
                <c:pt idx="3">
                  <c:v>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C55-48AA-93FD-5C6437163EE3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1.1583558435273643E-2"/>
          <c:y val="5.1900426288336764E-2"/>
          <c:w val="0.89984447690762592"/>
          <c:h val="0.220312645616170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360126662506944"/>
          <c:y val="0.27836891699682942"/>
          <c:w val="0.51838423667953559"/>
          <c:h val="0.70222282239177014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8A05-496F-BD0D-180D1C2145CA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8A05-496F-BD0D-180D1C2145CA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8A05-496F-BD0D-180D1C2145CA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8A05-496F-BD0D-180D1C2145CA}"/>
              </c:ext>
            </c:extLst>
          </c:dPt>
          <c:dLbls>
            <c:dLbl>
              <c:idx val="2"/>
              <c:layout>
                <c:manualLayout>
                  <c:x val="0.11144472414900186"/>
                  <c:y val="0.1552937628688875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A05-496F-BD0D-180D1C2145C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lt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Sheet1!$A$35:$A$38</c:f>
              <c:strCache>
                <c:ptCount val="4"/>
                <c:pt idx="0">
                  <c:v>To a great extent</c:v>
                </c:pt>
                <c:pt idx="1">
                  <c:v>To a moderate extent</c:v>
                </c:pt>
                <c:pt idx="2">
                  <c:v>To a small extent</c:v>
                </c:pt>
                <c:pt idx="3">
                  <c:v>Not at all</c:v>
                </c:pt>
              </c:strCache>
            </c:strRef>
          </c:cat>
          <c:val>
            <c:numRef>
              <c:f>Sheet1!$B$35:$B$38</c:f>
              <c:numCache>
                <c:formatCode>General</c:formatCode>
                <c:ptCount val="4"/>
                <c:pt idx="0">
                  <c:v>57.5</c:v>
                </c:pt>
                <c:pt idx="1">
                  <c:v>27.5</c:v>
                </c:pt>
                <c:pt idx="2">
                  <c:v>12.5</c:v>
                </c:pt>
                <c:pt idx="3">
                  <c:v>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A05-496F-BD0D-180D1C2145CA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9.108123818794882E-4"/>
          <c:y val="9.957026675031266E-3"/>
          <c:w val="0.9981782726788283"/>
          <c:h val="0.2575175241367879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123486016018764"/>
          <c:y val="0.26526135932901818"/>
          <c:w val="0.50523293065322328"/>
          <c:h val="0.72765418249396918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2F91-4BA6-9E3E-0277B73B45B7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2F91-4BA6-9E3E-0277B73B45B7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2F91-4BA6-9E3E-0277B73B45B7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2F91-4BA6-9E3E-0277B73B45B7}"/>
              </c:ext>
            </c:extLst>
          </c:dPt>
          <c:dLbls>
            <c:dLbl>
              <c:idx val="2"/>
              <c:layout>
                <c:manualLayout>
                  <c:x val="0.11365759638163009"/>
                  <c:y val="0.13952708147482301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F91-4BA6-9E3E-0277B73B45B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lt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Sheet1!$A$50:$A$53</c:f>
              <c:strCache>
                <c:ptCount val="4"/>
                <c:pt idx="0">
                  <c:v>To a great extent</c:v>
                </c:pt>
                <c:pt idx="1">
                  <c:v>To a moderate extent</c:v>
                </c:pt>
                <c:pt idx="2">
                  <c:v>To a small extent</c:v>
                </c:pt>
                <c:pt idx="3">
                  <c:v>Not at all</c:v>
                </c:pt>
              </c:strCache>
            </c:strRef>
          </c:cat>
          <c:val>
            <c:numRef>
              <c:f>Sheet1!$B$50:$B$53</c:f>
              <c:numCache>
                <c:formatCode>General</c:formatCode>
                <c:ptCount val="4"/>
                <c:pt idx="0">
                  <c:v>57.5</c:v>
                </c:pt>
                <c:pt idx="1">
                  <c:v>27.5</c:v>
                </c:pt>
                <c:pt idx="2">
                  <c:v>12.5</c:v>
                </c:pt>
                <c:pt idx="3">
                  <c:v>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F91-4BA6-9E3E-0277B73B45B7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"/>
          <c:y val="9.9949906995431027E-3"/>
          <c:w val="1"/>
          <c:h val="0.2545416435092191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FE4865-5F1C-4686-9AFE-A5B964EDADA7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577975" y="1143000"/>
            <a:ext cx="37020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223A08-5892-45EF-BC6D-4DA620881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117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41363" rtl="0" eaLnBrk="1" latinLnBrk="0" hangingPunct="1">
      <a:defRPr sz="629" kern="1200">
        <a:solidFill>
          <a:schemeClr val="tx1"/>
        </a:solidFill>
        <a:latin typeface="+mn-lt"/>
        <a:ea typeface="+mn-ea"/>
        <a:cs typeface="+mn-cs"/>
      </a:defRPr>
    </a:lvl1pPr>
    <a:lvl2pPr marL="220681" algn="l" defTabSz="441363" rtl="0" eaLnBrk="1" latinLnBrk="0" hangingPunct="1">
      <a:defRPr sz="629" kern="1200">
        <a:solidFill>
          <a:schemeClr val="tx1"/>
        </a:solidFill>
        <a:latin typeface="+mn-lt"/>
        <a:ea typeface="+mn-ea"/>
        <a:cs typeface="+mn-cs"/>
      </a:defRPr>
    </a:lvl2pPr>
    <a:lvl3pPr marL="441363" algn="l" defTabSz="441363" rtl="0" eaLnBrk="1" latinLnBrk="0" hangingPunct="1">
      <a:defRPr sz="629" kern="1200">
        <a:solidFill>
          <a:schemeClr val="tx1"/>
        </a:solidFill>
        <a:latin typeface="+mn-lt"/>
        <a:ea typeface="+mn-ea"/>
        <a:cs typeface="+mn-cs"/>
      </a:defRPr>
    </a:lvl3pPr>
    <a:lvl4pPr marL="662044" algn="l" defTabSz="441363" rtl="0" eaLnBrk="1" latinLnBrk="0" hangingPunct="1">
      <a:defRPr sz="629" kern="1200">
        <a:solidFill>
          <a:schemeClr val="tx1"/>
        </a:solidFill>
        <a:latin typeface="+mn-lt"/>
        <a:ea typeface="+mn-ea"/>
        <a:cs typeface="+mn-cs"/>
      </a:defRPr>
    </a:lvl4pPr>
    <a:lvl5pPr marL="882726" algn="l" defTabSz="441363" rtl="0" eaLnBrk="1" latinLnBrk="0" hangingPunct="1">
      <a:defRPr sz="629" kern="1200">
        <a:solidFill>
          <a:schemeClr val="tx1"/>
        </a:solidFill>
        <a:latin typeface="+mn-lt"/>
        <a:ea typeface="+mn-ea"/>
        <a:cs typeface="+mn-cs"/>
      </a:defRPr>
    </a:lvl5pPr>
    <a:lvl6pPr marL="1103408" algn="l" defTabSz="441363" rtl="0" eaLnBrk="1" latinLnBrk="0" hangingPunct="1">
      <a:defRPr sz="629" kern="1200">
        <a:solidFill>
          <a:schemeClr val="tx1"/>
        </a:solidFill>
        <a:latin typeface="+mn-lt"/>
        <a:ea typeface="+mn-ea"/>
        <a:cs typeface="+mn-cs"/>
      </a:defRPr>
    </a:lvl6pPr>
    <a:lvl7pPr marL="1324090" algn="l" defTabSz="441363" rtl="0" eaLnBrk="1" latinLnBrk="0" hangingPunct="1">
      <a:defRPr sz="629" kern="1200">
        <a:solidFill>
          <a:schemeClr val="tx1"/>
        </a:solidFill>
        <a:latin typeface="+mn-lt"/>
        <a:ea typeface="+mn-ea"/>
        <a:cs typeface="+mn-cs"/>
      </a:defRPr>
    </a:lvl7pPr>
    <a:lvl8pPr marL="1544771" algn="l" defTabSz="441363" rtl="0" eaLnBrk="1" latinLnBrk="0" hangingPunct="1">
      <a:defRPr sz="629" kern="1200">
        <a:solidFill>
          <a:schemeClr val="tx1"/>
        </a:solidFill>
        <a:latin typeface="+mn-lt"/>
        <a:ea typeface="+mn-ea"/>
        <a:cs typeface="+mn-cs"/>
      </a:defRPr>
    </a:lvl8pPr>
    <a:lvl9pPr marL="1765453" algn="l" defTabSz="441363" rtl="0" eaLnBrk="1" latinLnBrk="0" hangingPunct="1">
      <a:defRPr sz="629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577975" y="1143000"/>
            <a:ext cx="370205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629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AFFECTIVE INVOLVEMENT </a:t>
            </a:r>
            <a:endParaRPr lang="en-US" dirty="0"/>
          </a:p>
          <a:p>
            <a:r>
              <a:rPr lang="en-US" sz="629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S/he was enthusiastic and interested, as appropriate </a:t>
            </a:r>
            <a:endParaRPr lang="en-US" dirty="0"/>
          </a:p>
          <a:p>
            <a:r>
              <a:rPr lang="en-US" sz="629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BEHAVIORAL INVOLVEMENT </a:t>
            </a:r>
            <a:endParaRPr lang="en-US" dirty="0"/>
          </a:p>
          <a:p>
            <a:r>
              <a:rPr lang="en-US" sz="629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S/he was actively involved behaviorally, asked questions, and/or shared thoughts, as appropriate </a:t>
            </a:r>
            <a:endParaRPr lang="en-US" dirty="0"/>
          </a:p>
          <a:p>
            <a:r>
              <a:rPr lang="en-US" sz="629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COGNITIVE INVOLVEMENT </a:t>
            </a:r>
            <a:endParaRPr lang="en-US" dirty="0"/>
          </a:p>
          <a:p>
            <a:r>
              <a:rPr lang="en-US" sz="629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S/he was a willing participant who believed in the aims and activities of the session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87A9C-81E0-4EAF-B624-56AA4C4D11E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31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7101423"/>
            <a:ext cx="23317200" cy="490008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14801" y="12954000"/>
            <a:ext cx="19202400" cy="5842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446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89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533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78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22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0677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9123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757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DB4EB-BF46-8642-9FE5-760A49D9D4F2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DC94A-7139-3D4D-B45D-1832754A2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297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DB4EB-BF46-8642-9FE5-760A49D9D4F2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DC94A-7139-3D4D-B45D-1832754A2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34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9888202" y="915465"/>
            <a:ext cx="6172201" cy="1950508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1" y="915465"/>
            <a:ext cx="18059400" cy="1950508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DB4EB-BF46-8642-9FE5-760A49D9D4F2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DC94A-7139-3D4D-B45D-1832754A2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0247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DB4EB-BF46-8642-9FE5-760A49D9D4F2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DC94A-7139-3D4D-B45D-1832754A2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535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DB4EB-BF46-8642-9FE5-760A49D9D4F2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DC94A-7139-3D4D-B45D-1832754A2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80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6939" y="14689670"/>
            <a:ext cx="23317200" cy="4540250"/>
          </a:xfrm>
        </p:spPr>
        <p:txBody>
          <a:bodyPr anchor="t"/>
          <a:lstStyle>
            <a:lvl1pPr algn="l">
              <a:defRPr sz="744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6939" y="9689048"/>
            <a:ext cx="23317200" cy="5000625"/>
          </a:xfrm>
        </p:spPr>
        <p:txBody>
          <a:bodyPr anchor="b"/>
          <a:lstStyle>
            <a:lvl1pPr marL="0" indent="0">
              <a:buNone/>
              <a:defRPr sz="3671">
                <a:solidFill>
                  <a:schemeClr val="tx1">
                    <a:tint val="75000"/>
                  </a:schemeClr>
                </a:solidFill>
              </a:defRPr>
            </a:lvl1pPr>
            <a:lvl2pPr marL="844626" indent="0">
              <a:buNone/>
              <a:defRPr sz="3313">
                <a:solidFill>
                  <a:schemeClr val="tx1">
                    <a:tint val="75000"/>
                  </a:schemeClr>
                </a:solidFill>
              </a:defRPr>
            </a:lvl2pPr>
            <a:lvl3pPr marL="1689252" indent="0">
              <a:buNone/>
              <a:defRPr sz="2956">
                <a:solidFill>
                  <a:schemeClr val="tx1">
                    <a:tint val="75000"/>
                  </a:schemeClr>
                </a:solidFill>
              </a:defRPr>
            </a:lvl3pPr>
            <a:lvl4pPr marL="2533880" indent="0">
              <a:buNone/>
              <a:defRPr sz="2549">
                <a:solidFill>
                  <a:schemeClr val="tx1">
                    <a:tint val="75000"/>
                  </a:schemeClr>
                </a:solidFill>
              </a:defRPr>
            </a:lvl4pPr>
            <a:lvl5pPr marL="3378505" indent="0">
              <a:buNone/>
              <a:defRPr sz="2549">
                <a:solidFill>
                  <a:schemeClr val="tx1">
                    <a:tint val="75000"/>
                  </a:schemeClr>
                </a:solidFill>
              </a:defRPr>
            </a:lvl5pPr>
            <a:lvl6pPr marL="4223132" indent="0">
              <a:buNone/>
              <a:defRPr sz="2549">
                <a:solidFill>
                  <a:schemeClr val="tx1">
                    <a:tint val="75000"/>
                  </a:schemeClr>
                </a:solidFill>
              </a:defRPr>
            </a:lvl6pPr>
            <a:lvl7pPr marL="5067758" indent="0">
              <a:buNone/>
              <a:defRPr sz="2549">
                <a:solidFill>
                  <a:schemeClr val="tx1">
                    <a:tint val="75000"/>
                  </a:schemeClr>
                </a:solidFill>
              </a:defRPr>
            </a:lvl7pPr>
            <a:lvl8pPr marL="5912384" indent="0">
              <a:buNone/>
              <a:defRPr sz="2549">
                <a:solidFill>
                  <a:schemeClr val="tx1">
                    <a:tint val="75000"/>
                  </a:schemeClr>
                </a:solidFill>
              </a:defRPr>
            </a:lvl8pPr>
            <a:lvl9pPr marL="6757011" indent="0">
              <a:buNone/>
              <a:defRPr sz="254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DB4EB-BF46-8642-9FE5-760A49D9D4F2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DC94A-7139-3D4D-B45D-1832754A2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054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3" y="5334005"/>
            <a:ext cx="12115799" cy="15086543"/>
          </a:xfrm>
        </p:spPr>
        <p:txBody>
          <a:bodyPr/>
          <a:lstStyle>
            <a:lvl1pPr>
              <a:defRPr sz="5199"/>
            </a:lvl1pPr>
            <a:lvl2pPr>
              <a:defRPr sz="4435"/>
            </a:lvl2pPr>
            <a:lvl3pPr>
              <a:defRPr sz="3671"/>
            </a:lvl3pPr>
            <a:lvl4pPr>
              <a:defRPr sz="3313"/>
            </a:lvl4pPr>
            <a:lvl5pPr>
              <a:defRPr sz="3313"/>
            </a:lvl5pPr>
            <a:lvl6pPr>
              <a:defRPr sz="3313"/>
            </a:lvl6pPr>
            <a:lvl7pPr>
              <a:defRPr sz="3313"/>
            </a:lvl7pPr>
            <a:lvl8pPr>
              <a:defRPr sz="3313"/>
            </a:lvl8pPr>
            <a:lvl9pPr>
              <a:defRPr sz="33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944604" y="5334005"/>
            <a:ext cx="12115799" cy="15086543"/>
          </a:xfrm>
        </p:spPr>
        <p:txBody>
          <a:bodyPr/>
          <a:lstStyle>
            <a:lvl1pPr>
              <a:defRPr sz="5199"/>
            </a:lvl1pPr>
            <a:lvl2pPr>
              <a:defRPr sz="4435"/>
            </a:lvl2pPr>
            <a:lvl3pPr>
              <a:defRPr sz="3671"/>
            </a:lvl3pPr>
            <a:lvl4pPr>
              <a:defRPr sz="3313"/>
            </a:lvl4pPr>
            <a:lvl5pPr>
              <a:defRPr sz="3313"/>
            </a:lvl5pPr>
            <a:lvl6pPr>
              <a:defRPr sz="3313"/>
            </a:lvl6pPr>
            <a:lvl7pPr>
              <a:defRPr sz="3313"/>
            </a:lvl7pPr>
            <a:lvl8pPr>
              <a:defRPr sz="3313"/>
            </a:lvl8pPr>
            <a:lvl9pPr>
              <a:defRPr sz="33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DB4EB-BF46-8642-9FE5-760A49D9D4F2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DC94A-7139-3D4D-B45D-1832754A2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767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5117047"/>
            <a:ext cx="12120564" cy="2132540"/>
          </a:xfrm>
        </p:spPr>
        <p:txBody>
          <a:bodyPr anchor="b"/>
          <a:lstStyle>
            <a:lvl1pPr marL="0" indent="0">
              <a:buNone/>
              <a:defRPr sz="4435" b="1"/>
            </a:lvl1pPr>
            <a:lvl2pPr marL="844626" indent="0">
              <a:buNone/>
              <a:defRPr sz="3671" b="1"/>
            </a:lvl2pPr>
            <a:lvl3pPr marL="1689252" indent="0">
              <a:buNone/>
              <a:defRPr sz="3313" b="1"/>
            </a:lvl3pPr>
            <a:lvl4pPr marL="2533880" indent="0">
              <a:buNone/>
              <a:defRPr sz="2956" b="1"/>
            </a:lvl4pPr>
            <a:lvl5pPr marL="3378505" indent="0">
              <a:buNone/>
              <a:defRPr sz="2956" b="1"/>
            </a:lvl5pPr>
            <a:lvl6pPr marL="4223132" indent="0">
              <a:buNone/>
              <a:defRPr sz="2956" b="1"/>
            </a:lvl6pPr>
            <a:lvl7pPr marL="5067758" indent="0">
              <a:buNone/>
              <a:defRPr sz="2956" b="1"/>
            </a:lvl7pPr>
            <a:lvl8pPr marL="5912384" indent="0">
              <a:buNone/>
              <a:defRPr sz="2956" b="1"/>
            </a:lvl8pPr>
            <a:lvl9pPr marL="6757011" indent="0">
              <a:buNone/>
              <a:defRPr sz="295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7249587"/>
            <a:ext cx="12120564" cy="13170960"/>
          </a:xfrm>
        </p:spPr>
        <p:txBody>
          <a:bodyPr/>
          <a:lstStyle>
            <a:lvl1pPr>
              <a:defRPr sz="4435"/>
            </a:lvl1pPr>
            <a:lvl2pPr>
              <a:defRPr sz="3671"/>
            </a:lvl2pPr>
            <a:lvl3pPr>
              <a:defRPr sz="3313"/>
            </a:lvl3pPr>
            <a:lvl4pPr>
              <a:defRPr sz="2956"/>
            </a:lvl4pPr>
            <a:lvl5pPr>
              <a:defRPr sz="2956"/>
            </a:lvl5pPr>
            <a:lvl6pPr>
              <a:defRPr sz="2956"/>
            </a:lvl6pPr>
            <a:lvl7pPr>
              <a:defRPr sz="2956"/>
            </a:lvl7pPr>
            <a:lvl8pPr>
              <a:defRPr sz="2956"/>
            </a:lvl8pPr>
            <a:lvl9pPr>
              <a:defRPr sz="295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3935078" y="5117047"/>
            <a:ext cx="12125326" cy="2132540"/>
          </a:xfrm>
        </p:spPr>
        <p:txBody>
          <a:bodyPr anchor="b"/>
          <a:lstStyle>
            <a:lvl1pPr marL="0" indent="0">
              <a:buNone/>
              <a:defRPr sz="4435" b="1"/>
            </a:lvl1pPr>
            <a:lvl2pPr marL="844626" indent="0">
              <a:buNone/>
              <a:defRPr sz="3671" b="1"/>
            </a:lvl2pPr>
            <a:lvl3pPr marL="1689252" indent="0">
              <a:buNone/>
              <a:defRPr sz="3313" b="1"/>
            </a:lvl3pPr>
            <a:lvl4pPr marL="2533880" indent="0">
              <a:buNone/>
              <a:defRPr sz="2956" b="1"/>
            </a:lvl4pPr>
            <a:lvl5pPr marL="3378505" indent="0">
              <a:buNone/>
              <a:defRPr sz="2956" b="1"/>
            </a:lvl5pPr>
            <a:lvl6pPr marL="4223132" indent="0">
              <a:buNone/>
              <a:defRPr sz="2956" b="1"/>
            </a:lvl6pPr>
            <a:lvl7pPr marL="5067758" indent="0">
              <a:buNone/>
              <a:defRPr sz="2956" b="1"/>
            </a:lvl7pPr>
            <a:lvl8pPr marL="5912384" indent="0">
              <a:buNone/>
              <a:defRPr sz="2956" b="1"/>
            </a:lvl8pPr>
            <a:lvl9pPr marL="6757011" indent="0">
              <a:buNone/>
              <a:defRPr sz="295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3935078" y="7249587"/>
            <a:ext cx="12125326" cy="13170960"/>
          </a:xfrm>
        </p:spPr>
        <p:txBody>
          <a:bodyPr/>
          <a:lstStyle>
            <a:lvl1pPr>
              <a:defRPr sz="4435"/>
            </a:lvl1pPr>
            <a:lvl2pPr>
              <a:defRPr sz="3671"/>
            </a:lvl2pPr>
            <a:lvl3pPr>
              <a:defRPr sz="3313"/>
            </a:lvl3pPr>
            <a:lvl4pPr>
              <a:defRPr sz="2956"/>
            </a:lvl4pPr>
            <a:lvl5pPr>
              <a:defRPr sz="2956"/>
            </a:lvl5pPr>
            <a:lvl6pPr>
              <a:defRPr sz="2956"/>
            </a:lvl6pPr>
            <a:lvl7pPr>
              <a:defRPr sz="2956"/>
            </a:lvl7pPr>
            <a:lvl8pPr>
              <a:defRPr sz="2956"/>
            </a:lvl8pPr>
            <a:lvl9pPr>
              <a:defRPr sz="295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DB4EB-BF46-8642-9FE5-760A49D9D4F2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DC94A-7139-3D4D-B45D-1832754A2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395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DB4EB-BF46-8642-9FE5-760A49D9D4F2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DC94A-7139-3D4D-B45D-1832754A2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027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DB4EB-BF46-8642-9FE5-760A49D9D4F2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DC94A-7139-3D4D-B45D-1832754A2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799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5" y="910167"/>
            <a:ext cx="9024939" cy="3873500"/>
          </a:xfrm>
        </p:spPr>
        <p:txBody>
          <a:bodyPr anchor="b"/>
          <a:lstStyle>
            <a:lvl1pPr algn="l">
              <a:defRPr sz="367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25150" y="910173"/>
            <a:ext cx="15335250" cy="19510375"/>
          </a:xfrm>
        </p:spPr>
        <p:txBody>
          <a:bodyPr/>
          <a:lstStyle>
            <a:lvl1pPr>
              <a:defRPr sz="5914"/>
            </a:lvl1pPr>
            <a:lvl2pPr>
              <a:defRPr sz="5199"/>
            </a:lvl2pPr>
            <a:lvl3pPr>
              <a:defRPr sz="4435"/>
            </a:lvl3pPr>
            <a:lvl4pPr>
              <a:defRPr sz="3671"/>
            </a:lvl4pPr>
            <a:lvl5pPr>
              <a:defRPr sz="3671"/>
            </a:lvl5pPr>
            <a:lvl6pPr>
              <a:defRPr sz="3671"/>
            </a:lvl6pPr>
            <a:lvl7pPr>
              <a:defRPr sz="3671"/>
            </a:lvl7pPr>
            <a:lvl8pPr>
              <a:defRPr sz="3671"/>
            </a:lvl8pPr>
            <a:lvl9pPr>
              <a:defRPr sz="367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1605" y="4783674"/>
            <a:ext cx="9024939" cy="15636877"/>
          </a:xfrm>
        </p:spPr>
        <p:txBody>
          <a:bodyPr/>
          <a:lstStyle>
            <a:lvl1pPr marL="0" indent="0">
              <a:buNone/>
              <a:defRPr sz="2549"/>
            </a:lvl1pPr>
            <a:lvl2pPr marL="844626" indent="0">
              <a:buNone/>
              <a:defRPr sz="2243"/>
            </a:lvl2pPr>
            <a:lvl3pPr marL="1689252" indent="0">
              <a:buNone/>
              <a:defRPr sz="1835"/>
            </a:lvl3pPr>
            <a:lvl4pPr marL="2533880" indent="0">
              <a:buNone/>
              <a:defRPr sz="1631"/>
            </a:lvl4pPr>
            <a:lvl5pPr marL="3378505" indent="0">
              <a:buNone/>
              <a:defRPr sz="1631"/>
            </a:lvl5pPr>
            <a:lvl6pPr marL="4223132" indent="0">
              <a:buNone/>
              <a:defRPr sz="1631"/>
            </a:lvl6pPr>
            <a:lvl7pPr marL="5067758" indent="0">
              <a:buNone/>
              <a:defRPr sz="1631"/>
            </a:lvl7pPr>
            <a:lvl8pPr marL="5912384" indent="0">
              <a:buNone/>
              <a:defRPr sz="1631"/>
            </a:lvl8pPr>
            <a:lvl9pPr marL="6757011" indent="0">
              <a:buNone/>
              <a:defRPr sz="163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DB4EB-BF46-8642-9FE5-760A49D9D4F2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DC94A-7139-3D4D-B45D-1832754A2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888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76864" y="16002004"/>
            <a:ext cx="16459200" cy="1889125"/>
          </a:xfrm>
        </p:spPr>
        <p:txBody>
          <a:bodyPr anchor="b"/>
          <a:lstStyle>
            <a:lvl1pPr algn="l">
              <a:defRPr sz="367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376864" y="2042583"/>
            <a:ext cx="16459200" cy="13716000"/>
          </a:xfrm>
        </p:spPr>
        <p:txBody>
          <a:bodyPr/>
          <a:lstStyle>
            <a:lvl1pPr marL="0" indent="0">
              <a:buNone/>
              <a:defRPr sz="5914"/>
            </a:lvl1pPr>
            <a:lvl2pPr marL="844626" indent="0">
              <a:buNone/>
              <a:defRPr sz="5199"/>
            </a:lvl2pPr>
            <a:lvl3pPr marL="1689252" indent="0">
              <a:buNone/>
              <a:defRPr sz="4435"/>
            </a:lvl3pPr>
            <a:lvl4pPr marL="2533880" indent="0">
              <a:buNone/>
              <a:defRPr sz="3671"/>
            </a:lvl4pPr>
            <a:lvl5pPr marL="3378505" indent="0">
              <a:buNone/>
              <a:defRPr sz="3671"/>
            </a:lvl5pPr>
            <a:lvl6pPr marL="4223132" indent="0">
              <a:buNone/>
              <a:defRPr sz="3671"/>
            </a:lvl6pPr>
            <a:lvl7pPr marL="5067758" indent="0">
              <a:buNone/>
              <a:defRPr sz="3671"/>
            </a:lvl7pPr>
            <a:lvl8pPr marL="5912384" indent="0">
              <a:buNone/>
              <a:defRPr sz="3671"/>
            </a:lvl8pPr>
            <a:lvl9pPr marL="6757011" indent="0">
              <a:buNone/>
              <a:defRPr sz="3671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76864" y="17891130"/>
            <a:ext cx="16459200" cy="2682875"/>
          </a:xfrm>
        </p:spPr>
        <p:txBody>
          <a:bodyPr/>
          <a:lstStyle>
            <a:lvl1pPr marL="0" indent="0">
              <a:buNone/>
              <a:defRPr sz="2549"/>
            </a:lvl1pPr>
            <a:lvl2pPr marL="844626" indent="0">
              <a:buNone/>
              <a:defRPr sz="2243"/>
            </a:lvl2pPr>
            <a:lvl3pPr marL="1689252" indent="0">
              <a:buNone/>
              <a:defRPr sz="1835"/>
            </a:lvl3pPr>
            <a:lvl4pPr marL="2533880" indent="0">
              <a:buNone/>
              <a:defRPr sz="1631"/>
            </a:lvl4pPr>
            <a:lvl5pPr marL="3378505" indent="0">
              <a:buNone/>
              <a:defRPr sz="1631"/>
            </a:lvl5pPr>
            <a:lvl6pPr marL="4223132" indent="0">
              <a:buNone/>
              <a:defRPr sz="1631"/>
            </a:lvl6pPr>
            <a:lvl7pPr marL="5067758" indent="0">
              <a:buNone/>
              <a:defRPr sz="1631"/>
            </a:lvl7pPr>
            <a:lvl8pPr marL="5912384" indent="0">
              <a:buNone/>
              <a:defRPr sz="1631"/>
            </a:lvl8pPr>
            <a:lvl9pPr marL="6757011" indent="0">
              <a:buNone/>
              <a:defRPr sz="163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DB4EB-BF46-8642-9FE5-760A49D9D4F2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DC94A-7139-3D4D-B45D-1832754A2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687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915460"/>
            <a:ext cx="24688800" cy="3810000"/>
          </a:xfrm>
          <a:prstGeom prst="rect">
            <a:avLst/>
          </a:prstGeom>
        </p:spPr>
        <p:txBody>
          <a:bodyPr vert="horz" lIns="345189" tIns="172594" rIns="345189" bIns="17259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5334005"/>
            <a:ext cx="24688800" cy="15086543"/>
          </a:xfrm>
          <a:prstGeom prst="rect">
            <a:avLst/>
          </a:prstGeom>
        </p:spPr>
        <p:txBody>
          <a:bodyPr vert="horz" lIns="345189" tIns="172594" rIns="345189" bIns="17259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71600" y="21187839"/>
            <a:ext cx="6400800" cy="1217083"/>
          </a:xfrm>
          <a:prstGeom prst="rect">
            <a:avLst/>
          </a:prstGeom>
        </p:spPr>
        <p:txBody>
          <a:bodyPr vert="horz" lIns="345189" tIns="172594" rIns="345189" bIns="172594" rtlCol="0" anchor="ctr"/>
          <a:lstStyle>
            <a:lvl1pPr algn="l">
              <a:defRPr sz="224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3DB4EB-BF46-8642-9FE5-760A49D9D4F2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372601" y="21187839"/>
            <a:ext cx="8686800" cy="1217083"/>
          </a:xfrm>
          <a:prstGeom prst="rect">
            <a:avLst/>
          </a:prstGeom>
        </p:spPr>
        <p:txBody>
          <a:bodyPr vert="horz" lIns="345189" tIns="172594" rIns="345189" bIns="172594" rtlCol="0" anchor="ctr"/>
          <a:lstStyle>
            <a:lvl1pPr algn="ctr">
              <a:defRPr sz="224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9659600" y="21187839"/>
            <a:ext cx="6400800" cy="1217083"/>
          </a:xfrm>
          <a:prstGeom prst="rect">
            <a:avLst/>
          </a:prstGeom>
        </p:spPr>
        <p:txBody>
          <a:bodyPr vert="horz" lIns="345189" tIns="172594" rIns="345189" bIns="172594" rtlCol="0" anchor="ctr"/>
          <a:lstStyle>
            <a:lvl1pPr algn="r">
              <a:defRPr sz="224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7DC94A-7139-3D4D-B45D-1832754A2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312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844626" rtl="0" eaLnBrk="1" latinLnBrk="0" hangingPunct="1">
        <a:spcBef>
          <a:spcPct val="0"/>
        </a:spcBef>
        <a:buNone/>
        <a:defRPr sz="810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33470" indent="-633470" algn="l" defTabSz="844626" rtl="0" eaLnBrk="1" latinLnBrk="0" hangingPunct="1">
        <a:spcBef>
          <a:spcPct val="20000"/>
        </a:spcBef>
        <a:buFont typeface="Arial"/>
        <a:buChar char="•"/>
        <a:defRPr sz="5914" kern="1200">
          <a:solidFill>
            <a:schemeClr val="tx1"/>
          </a:solidFill>
          <a:latin typeface="+mn-lt"/>
          <a:ea typeface="+mn-ea"/>
          <a:cs typeface="+mn-cs"/>
        </a:defRPr>
      </a:lvl1pPr>
      <a:lvl2pPr marL="1372518" indent="-527892" algn="l" defTabSz="844626" rtl="0" eaLnBrk="1" latinLnBrk="0" hangingPunct="1">
        <a:spcBef>
          <a:spcPct val="20000"/>
        </a:spcBef>
        <a:buFont typeface="Arial"/>
        <a:buChar char="–"/>
        <a:defRPr sz="5199" kern="1200">
          <a:solidFill>
            <a:schemeClr val="tx1"/>
          </a:solidFill>
          <a:latin typeface="+mn-lt"/>
          <a:ea typeface="+mn-ea"/>
          <a:cs typeface="+mn-cs"/>
        </a:defRPr>
      </a:lvl2pPr>
      <a:lvl3pPr marL="2111566" indent="-422314" algn="l" defTabSz="844626" rtl="0" eaLnBrk="1" latinLnBrk="0" hangingPunct="1">
        <a:spcBef>
          <a:spcPct val="20000"/>
        </a:spcBef>
        <a:buFont typeface="Arial"/>
        <a:buChar char="•"/>
        <a:defRPr sz="4435" kern="1200">
          <a:solidFill>
            <a:schemeClr val="tx1"/>
          </a:solidFill>
          <a:latin typeface="+mn-lt"/>
          <a:ea typeface="+mn-ea"/>
          <a:cs typeface="+mn-cs"/>
        </a:defRPr>
      </a:lvl3pPr>
      <a:lvl4pPr marL="2956192" indent="-422314" algn="l" defTabSz="844626" rtl="0" eaLnBrk="1" latinLnBrk="0" hangingPunct="1">
        <a:spcBef>
          <a:spcPct val="20000"/>
        </a:spcBef>
        <a:buFont typeface="Arial"/>
        <a:buChar char="–"/>
        <a:defRPr sz="3671" kern="1200">
          <a:solidFill>
            <a:schemeClr val="tx1"/>
          </a:solidFill>
          <a:latin typeface="+mn-lt"/>
          <a:ea typeface="+mn-ea"/>
          <a:cs typeface="+mn-cs"/>
        </a:defRPr>
      </a:lvl4pPr>
      <a:lvl5pPr marL="3800818" indent="-422314" algn="l" defTabSz="844626" rtl="0" eaLnBrk="1" latinLnBrk="0" hangingPunct="1">
        <a:spcBef>
          <a:spcPct val="20000"/>
        </a:spcBef>
        <a:buFont typeface="Arial"/>
        <a:buChar char="»"/>
        <a:defRPr sz="3671" kern="1200">
          <a:solidFill>
            <a:schemeClr val="tx1"/>
          </a:solidFill>
          <a:latin typeface="+mn-lt"/>
          <a:ea typeface="+mn-ea"/>
          <a:cs typeface="+mn-cs"/>
        </a:defRPr>
      </a:lvl5pPr>
      <a:lvl6pPr marL="4645445" indent="-422314" algn="l" defTabSz="844626" rtl="0" eaLnBrk="1" latinLnBrk="0" hangingPunct="1">
        <a:spcBef>
          <a:spcPct val="20000"/>
        </a:spcBef>
        <a:buFont typeface="Arial"/>
        <a:buChar char="•"/>
        <a:defRPr sz="3671" kern="1200">
          <a:solidFill>
            <a:schemeClr val="tx1"/>
          </a:solidFill>
          <a:latin typeface="+mn-lt"/>
          <a:ea typeface="+mn-ea"/>
          <a:cs typeface="+mn-cs"/>
        </a:defRPr>
      </a:lvl6pPr>
      <a:lvl7pPr marL="5490071" indent="-422314" algn="l" defTabSz="844626" rtl="0" eaLnBrk="1" latinLnBrk="0" hangingPunct="1">
        <a:spcBef>
          <a:spcPct val="20000"/>
        </a:spcBef>
        <a:buFont typeface="Arial"/>
        <a:buChar char="•"/>
        <a:defRPr sz="3671" kern="1200">
          <a:solidFill>
            <a:schemeClr val="tx1"/>
          </a:solidFill>
          <a:latin typeface="+mn-lt"/>
          <a:ea typeface="+mn-ea"/>
          <a:cs typeface="+mn-cs"/>
        </a:defRPr>
      </a:lvl7pPr>
      <a:lvl8pPr marL="6334697" indent="-422314" algn="l" defTabSz="844626" rtl="0" eaLnBrk="1" latinLnBrk="0" hangingPunct="1">
        <a:spcBef>
          <a:spcPct val="20000"/>
        </a:spcBef>
        <a:buFont typeface="Arial"/>
        <a:buChar char="•"/>
        <a:defRPr sz="3671" kern="1200">
          <a:solidFill>
            <a:schemeClr val="tx1"/>
          </a:solidFill>
          <a:latin typeface="+mn-lt"/>
          <a:ea typeface="+mn-ea"/>
          <a:cs typeface="+mn-cs"/>
        </a:defRPr>
      </a:lvl8pPr>
      <a:lvl9pPr marL="7179322" indent="-422314" algn="l" defTabSz="844626" rtl="0" eaLnBrk="1" latinLnBrk="0" hangingPunct="1">
        <a:spcBef>
          <a:spcPct val="20000"/>
        </a:spcBef>
        <a:buFont typeface="Arial"/>
        <a:buChar char="•"/>
        <a:defRPr sz="367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44626" rtl="0" eaLnBrk="1" latinLnBrk="0" hangingPunct="1">
        <a:defRPr sz="3313" kern="1200">
          <a:solidFill>
            <a:schemeClr val="tx1"/>
          </a:solidFill>
          <a:latin typeface="+mn-lt"/>
          <a:ea typeface="+mn-ea"/>
          <a:cs typeface="+mn-cs"/>
        </a:defRPr>
      </a:lvl1pPr>
      <a:lvl2pPr marL="844626" algn="l" defTabSz="844626" rtl="0" eaLnBrk="1" latinLnBrk="0" hangingPunct="1">
        <a:defRPr sz="3313" kern="1200">
          <a:solidFill>
            <a:schemeClr val="tx1"/>
          </a:solidFill>
          <a:latin typeface="+mn-lt"/>
          <a:ea typeface="+mn-ea"/>
          <a:cs typeface="+mn-cs"/>
        </a:defRPr>
      </a:lvl2pPr>
      <a:lvl3pPr marL="1689252" algn="l" defTabSz="844626" rtl="0" eaLnBrk="1" latinLnBrk="0" hangingPunct="1">
        <a:defRPr sz="3313" kern="1200">
          <a:solidFill>
            <a:schemeClr val="tx1"/>
          </a:solidFill>
          <a:latin typeface="+mn-lt"/>
          <a:ea typeface="+mn-ea"/>
          <a:cs typeface="+mn-cs"/>
        </a:defRPr>
      </a:lvl3pPr>
      <a:lvl4pPr marL="2533880" algn="l" defTabSz="844626" rtl="0" eaLnBrk="1" latinLnBrk="0" hangingPunct="1">
        <a:defRPr sz="3313" kern="1200">
          <a:solidFill>
            <a:schemeClr val="tx1"/>
          </a:solidFill>
          <a:latin typeface="+mn-lt"/>
          <a:ea typeface="+mn-ea"/>
          <a:cs typeface="+mn-cs"/>
        </a:defRPr>
      </a:lvl4pPr>
      <a:lvl5pPr marL="3378505" algn="l" defTabSz="844626" rtl="0" eaLnBrk="1" latinLnBrk="0" hangingPunct="1">
        <a:defRPr sz="3313" kern="1200">
          <a:solidFill>
            <a:schemeClr val="tx1"/>
          </a:solidFill>
          <a:latin typeface="+mn-lt"/>
          <a:ea typeface="+mn-ea"/>
          <a:cs typeface="+mn-cs"/>
        </a:defRPr>
      </a:lvl5pPr>
      <a:lvl6pPr marL="4223132" algn="l" defTabSz="844626" rtl="0" eaLnBrk="1" latinLnBrk="0" hangingPunct="1">
        <a:defRPr sz="3313" kern="1200">
          <a:solidFill>
            <a:schemeClr val="tx1"/>
          </a:solidFill>
          <a:latin typeface="+mn-lt"/>
          <a:ea typeface="+mn-ea"/>
          <a:cs typeface="+mn-cs"/>
        </a:defRPr>
      </a:lvl6pPr>
      <a:lvl7pPr marL="5067758" algn="l" defTabSz="844626" rtl="0" eaLnBrk="1" latinLnBrk="0" hangingPunct="1">
        <a:defRPr sz="3313" kern="1200">
          <a:solidFill>
            <a:schemeClr val="tx1"/>
          </a:solidFill>
          <a:latin typeface="+mn-lt"/>
          <a:ea typeface="+mn-ea"/>
          <a:cs typeface="+mn-cs"/>
        </a:defRPr>
      </a:lvl7pPr>
      <a:lvl8pPr marL="5912384" algn="l" defTabSz="844626" rtl="0" eaLnBrk="1" latinLnBrk="0" hangingPunct="1">
        <a:defRPr sz="3313" kern="1200">
          <a:solidFill>
            <a:schemeClr val="tx1"/>
          </a:solidFill>
          <a:latin typeface="+mn-lt"/>
          <a:ea typeface="+mn-ea"/>
          <a:cs typeface="+mn-cs"/>
        </a:defRPr>
      </a:lvl8pPr>
      <a:lvl9pPr marL="6757011" algn="l" defTabSz="844626" rtl="0" eaLnBrk="1" latinLnBrk="0" hangingPunct="1">
        <a:defRPr sz="33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chart" Target="../charts/chart4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12" Type="http://schemas.openxmlformats.org/officeDocument/2006/relationships/chart" Target="../charts/char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11" Type="http://schemas.openxmlformats.org/officeDocument/2006/relationships/chart" Target="../charts/chart2.xml"/><Relationship Id="rId5" Type="http://schemas.openxmlformats.org/officeDocument/2006/relationships/image" Target="../media/image1.jpg"/><Relationship Id="rId10" Type="http://schemas.openxmlformats.org/officeDocument/2006/relationships/chart" Target="../charts/chart1.xm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/>
          <p:cNvSpPr/>
          <p:nvPr/>
        </p:nvSpPr>
        <p:spPr>
          <a:xfrm flipV="1">
            <a:off x="-232036" y="2431768"/>
            <a:ext cx="27818728" cy="27576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67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232036" y="22406610"/>
            <a:ext cx="27870289" cy="46888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67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07577" y="297154"/>
            <a:ext cx="21865545" cy="1935719"/>
          </a:xfrm>
          <a:prstGeom prst="rect">
            <a:avLst/>
          </a:prstGeom>
          <a:noFill/>
          <a:ln>
            <a:noFill/>
          </a:ln>
        </p:spPr>
        <p:txBody>
          <a:bodyPr wrap="square" lIns="35811" tIns="17905" rIns="35811" bIns="17905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Hippotherapy fosters high therapeutic engagement of pediatric patients</a:t>
            </a:r>
          </a:p>
          <a:p>
            <a:pPr algn="ctr">
              <a:spcBef>
                <a:spcPts val="1200"/>
              </a:spcBef>
            </a:pPr>
            <a:r>
              <a:rPr lang="en-US" sz="3000" dirty="0">
                <a:latin typeface="Arial"/>
                <a:cs typeface="Arial"/>
              </a:rPr>
              <a:t>Julia Mazzarella, PT, DPT</a:t>
            </a:r>
            <a:r>
              <a:rPr lang="en-US" sz="3000" baseline="30000" dirty="0">
                <a:latin typeface="Arial"/>
                <a:cs typeface="Arial"/>
              </a:rPr>
              <a:t> </a:t>
            </a:r>
            <a:r>
              <a:rPr lang="en-US" sz="3000" dirty="0">
                <a:latin typeface="Arial"/>
                <a:cs typeface="Arial"/>
              </a:rPr>
              <a:t>and Jill C. Heathcock, MPT, PhD</a:t>
            </a:r>
          </a:p>
          <a:p>
            <a:pPr algn="ctr">
              <a:lnSpc>
                <a:spcPct val="150000"/>
              </a:lnSpc>
            </a:pPr>
            <a:r>
              <a:rPr lang="en-US" altLang="ja-JP" sz="3000" dirty="0">
                <a:latin typeface="Arial"/>
                <a:cs typeface="Arial"/>
              </a:rPr>
              <a:t>Division of Physical Therapy, School of Health and Rehabilitation Sciences, The Ohio State University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64980" y="15848184"/>
            <a:ext cx="72386" cy="569704"/>
          </a:xfrm>
          <a:prstGeom prst="rect">
            <a:avLst/>
          </a:prstGeom>
          <a:noFill/>
        </p:spPr>
        <p:txBody>
          <a:bodyPr wrap="none" lIns="35811" tIns="17905" rIns="35811" bIns="17905" rtlCol="0">
            <a:spAutoFit/>
          </a:bodyPr>
          <a:lstStyle/>
          <a:p>
            <a:endParaRPr lang="en-US" sz="3467" dirty="0"/>
          </a:p>
        </p:txBody>
      </p:sp>
      <p:sp>
        <p:nvSpPr>
          <p:cNvPr id="3" name="TextBox 2"/>
          <p:cNvSpPr txBox="1"/>
          <p:nvPr/>
        </p:nvSpPr>
        <p:spPr>
          <a:xfrm>
            <a:off x="14737970" y="4901713"/>
            <a:ext cx="72386" cy="569704"/>
          </a:xfrm>
          <a:prstGeom prst="rect">
            <a:avLst/>
          </a:prstGeom>
          <a:noFill/>
        </p:spPr>
        <p:txBody>
          <a:bodyPr wrap="none" lIns="35811" tIns="17905" rIns="35811" bIns="17905" rtlCol="0">
            <a:spAutoFit/>
          </a:bodyPr>
          <a:lstStyle/>
          <a:p>
            <a:endParaRPr lang="en-US" sz="3467" dirty="0"/>
          </a:p>
        </p:txBody>
      </p:sp>
      <p:pic>
        <p:nvPicPr>
          <p:cNvPr id="11" name="Picture 10" descr="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186" y="-7958772"/>
            <a:ext cx="2408262" cy="273948"/>
          </a:xfrm>
          <a:prstGeom prst="rect">
            <a:avLst/>
          </a:prstGeom>
        </p:spPr>
      </p:pic>
      <p:cxnSp>
        <p:nvCxnSpPr>
          <p:cNvPr id="10" name="Straight Connector 9"/>
          <p:cNvCxnSpPr>
            <a:cxnSpLocks/>
          </p:cNvCxnSpPr>
          <p:nvPr/>
        </p:nvCxnSpPr>
        <p:spPr>
          <a:xfrm>
            <a:off x="6955084" y="2971800"/>
            <a:ext cx="0" cy="19071771"/>
          </a:xfrm>
          <a:prstGeom prst="line">
            <a:avLst/>
          </a:prstGeom>
          <a:ln>
            <a:solidFill>
              <a:srgbClr val="D9D9D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>
            <a:cxnSpLocks/>
          </p:cNvCxnSpPr>
          <p:nvPr/>
        </p:nvCxnSpPr>
        <p:spPr>
          <a:xfrm flipH="1">
            <a:off x="20573909" y="3219187"/>
            <a:ext cx="60952" cy="18824384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16F4508-1A54-4F4F-BA70-0F3C2A2063FC}"/>
              </a:ext>
            </a:extLst>
          </p:cNvPr>
          <p:cNvGrpSpPr/>
          <p:nvPr/>
        </p:nvGrpSpPr>
        <p:grpSpPr>
          <a:xfrm>
            <a:off x="21048972" y="1101491"/>
            <a:ext cx="6092302" cy="20382662"/>
            <a:chOff x="36341299" y="-4784951"/>
            <a:chExt cx="9369493" cy="38047638"/>
          </a:xfrm>
        </p:grpSpPr>
        <p:pic>
          <p:nvPicPr>
            <p:cNvPr id="36" name="Picture 35" descr="NC Stacked Logo_sm_cmyk.eps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9384077" y="-4784951"/>
              <a:ext cx="6326715" cy="21300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2" name="TextBox 61"/>
            <p:cNvSpPr txBox="1"/>
            <p:nvPr/>
          </p:nvSpPr>
          <p:spPr>
            <a:xfrm>
              <a:off x="36514377" y="11964071"/>
              <a:ext cx="8906849" cy="81107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35811" tIns="17905" rIns="35811" bIns="17905" rtlCol="0">
              <a:spAutoFit/>
            </a:bodyPr>
            <a:lstStyle/>
            <a:p>
              <a:pPr marL="233064" indent="-233064">
                <a:buFont typeface="Arial"/>
                <a:buChar char="•"/>
              </a:pPr>
              <a:r>
                <a:rPr lang="en-US" sz="2800" dirty="0">
                  <a:latin typeface="Arial"/>
                  <a:cs typeface="Arial"/>
                </a:rPr>
                <a:t>This study should be repeated with a larger sample size to confirm results</a:t>
              </a:r>
            </a:p>
            <a:p>
              <a:pPr marL="233064" indent="-233064">
                <a:buFont typeface="Arial"/>
                <a:buChar char="•"/>
              </a:pPr>
              <a:r>
                <a:rPr lang="en-US" sz="2800" dirty="0">
                  <a:latin typeface="Arial"/>
                  <a:cs typeface="Arial"/>
                </a:rPr>
                <a:t>Future research should measure engagement in different patient populations during hippotherapy</a:t>
              </a:r>
            </a:p>
            <a:p>
              <a:pPr marL="233064" indent="-233064">
                <a:buFont typeface="Arial"/>
                <a:buChar char="•"/>
              </a:pPr>
              <a:r>
                <a:rPr lang="en-US" sz="2800" dirty="0">
                  <a:latin typeface="Arial"/>
                  <a:cs typeface="Arial"/>
                </a:rPr>
                <a:t>Compare engagement in hippotherapy, physical therapy in the equine environment, and physical therapy in the clinic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7177917" y="5111458"/>
              <a:ext cx="8243309" cy="5905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35811" tIns="17905" rIns="35811" bIns="17905" rtlCol="0">
              <a:spAutoFit/>
            </a:bodyPr>
            <a:lstStyle/>
            <a:p>
              <a:pPr marL="233064" indent="-233064">
                <a:buFont typeface="Arial"/>
                <a:buChar char="•"/>
              </a:pPr>
              <a:endParaRPr lang="en-US" sz="1821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36369092" y="10689912"/>
              <a:ext cx="8308301" cy="871821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lIns="35811" tIns="17905" rIns="35811" bIns="17905" rtlCol="0">
              <a:spAutoFit/>
            </a:bodyPr>
            <a:lstStyle>
              <a:defPPr>
                <a:defRPr lang="en-US"/>
              </a:defPPr>
              <a:lvl1pPr algn="ctr">
                <a:defRPr sz="1000" b="1" cap="small"/>
              </a:lvl1pPr>
            </a:lstStyle>
            <a:p>
              <a:pPr algn="l"/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  <a:latin typeface="Arial"/>
                  <a:cs typeface="Arial"/>
                </a:rPr>
                <a:t>Limitations/Future Directions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6341299" y="20533978"/>
              <a:ext cx="7944867" cy="871821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lIns="35811" tIns="17905" rIns="35811" bIns="17905" rtlCol="0">
              <a:spAutoFit/>
            </a:bodyPr>
            <a:lstStyle>
              <a:defPPr>
                <a:defRPr lang="en-US"/>
              </a:defPPr>
              <a:lvl1pPr algn="ctr">
                <a:defRPr sz="1000" b="1" cap="small"/>
              </a:lvl1pPr>
            </a:lstStyle>
            <a:p>
              <a:pPr algn="l"/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  <a:latin typeface="Arial"/>
                  <a:cs typeface="Arial"/>
                </a:rPr>
                <a:t>Acknowledgements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6514375" y="21757927"/>
              <a:ext cx="8906850" cy="569775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35811" tIns="17905" rIns="35811" bIns="17905" rtlCol="0">
              <a:spAutoFit/>
            </a:bodyPr>
            <a:lstStyle/>
            <a:p>
              <a:pPr marL="203121" indent="-203121">
                <a:buFont typeface="Arial"/>
                <a:buChar char="•"/>
              </a:pPr>
              <a:r>
                <a:rPr lang="en-US" sz="2800" dirty="0">
                  <a:latin typeface="Arial"/>
                  <a:cs typeface="Arial"/>
                </a:rPr>
                <a:t>We acknowledge the scientific and financial support of the American Academy of Cerebral Palsy and Developmental Medicine and Pedal with Pete Foundation</a:t>
              </a:r>
            </a:p>
            <a:p>
              <a:pPr marL="203121" indent="-203121">
                <a:buFont typeface="Arial"/>
                <a:buChar char="•"/>
              </a:pPr>
              <a:r>
                <a:rPr lang="en-US" sz="2800" dirty="0">
                  <a:latin typeface="Arial"/>
                  <a:cs typeface="Arial"/>
                </a:rPr>
                <a:t>Partially funded by the Foundation for Physical Therapy Research.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6369092" y="30730566"/>
              <a:ext cx="7994468" cy="871821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lIns="35811" tIns="17905" rIns="35811" bIns="17905" rtlCol="0">
              <a:spAutoFit/>
            </a:bodyPr>
            <a:lstStyle>
              <a:defPPr>
                <a:defRPr lang="en-US"/>
              </a:defPPr>
              <a:lvl1pPr algn="ctr">
                <a:defRPr sz="1000" b="1" cap="small"/>
              </a:lvl1pPr>
            </a:lstStyle>
            <a:p>
              <a:pPr algn="l"/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  <a:latin typeface="Arial"/>
                  <a:cs typeface="Arial"/>
                </a:rPr>
                <a:t>Contact Details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6417606" y="31586543"/>
              <a:ext cx="9244546" cy="16761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35811" tIns="17905" rIns="35811" bIns="17905" rtlCol="0">
              <a:spAutoFit/>
            </a:bodyPr>
            <a:lstStyle/>
            <a:p>
              <a:r>
                <a:rPr lang="en-US" sz="2800" dirty="0">
                  <a:latin typeface="Arial"/>
                  <a:cs typeface="Arial"/>
                </a:rPr>
                <a:t>Julia Mazzarella	</a:t>
              </a:r>
            </a:p>
            <a:p>
              <a:r>
                <a:rPr lang="en-US" sz="2800" dirty="0">
                  <a:latin typeface="Arial"/>
                  <a:cs typeface="Arial"/>
                </a:rPr>
                <a:t>Email: Julia.Mazzarella@osumc.edu</a:t>
              </a:r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40D38637-26E7-5542-A0B6-F3072FE0E322}"/>
                </a:ext>
              </a:extLst>
            </p:cNvPr>
            <p:cNvGrpSpPr/>
            <p:nvPr/>
          </p:nvGrpSpPr>
          <p:grpSpPr>
            <a:xfrm>
              <a:off x="37639103" y="28426821"/>
              <a:ext cx="6723890" cy="1676144"/>
              <a:chOff x="17003049" y="33351066"/>
              <a:chExt cx="4710380" cy="1320988"/>
            </a:xfrm>
          </p:grpSpPr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80B2E4C3-F37D-3F4F-9170-7DB67C68DC52}"/>
                  </a:ext>
                </a:extLst>
              </p:cNvPr>
              <p:cNvSpPr/>
              <p:nvPr/>
            </p:nvSpPr>
            <p:spPr>
              <a:xfrm>
                <a:off x="17003049" y="33387069"/>
                <a:ext cx="4710380" cy="1264464"/>
              </a:xfrm>
              <a:prstGeom prst="rect">
                <a:avLst/>
              </a:prstGeom>
              <a:solidFill>
                <a:srgbClr val="1E537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21"/>
              </a:p>
            </p:txBody>
          </p:sp>
          <p:sp>
            <p:nvSpPr>
              <p:cNvPr id="67" name="object 4">
                <a:extLst>
                  <a:ext uri="{FF2B5EF4-FFF2-40B4-BE49-F238E27FC236}">
                    <a16:creationId xmlns:a16="http://schemas.microsoft.com/office/drawing/2014/main" id="{819BF02A-E31E-F748-BC71-629A234CEF76}"/>
                  </a:ext>
                </a:extLst>
              </p:cNvPr>
              <p:cNvSpPr/>
              <p:nvPr/>
            </p:nvSpPr>
            <p:spPr>
              <a:xfrm>
                <a:off x="17096509" y="33351066"/>
                <a:ext cx="4387180" cy="1320988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821"/>
              </a:p>
            </p:txBody>
          </p:sp>
        </p:grp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D6CCE740-C621-4FE5-B629-0FD402A9211F}"/>
                </a:ext>
              </a:extLst>
            </p:cNvPr>
            <p:cNvSpPr txBox="1"/>
            <p:nvPr/>
          </p:nvSpPr>
          <p:spPr>
            <a:xfrm>
              <a:off x="36341299" y="-1047174"/>
              <a:ext cx="8308301" cy="871821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lIns="35811" tIns="17905" rIns="35811" bIns="17905" rtlCol="0">
              <a:spAutoFit/>
            </a:bodyPr>
            <a:lstStyle>
              <a:defPPr>
                <a:defRPr lang="en-US"/>
              </a:defPPr>
              <a:lvl1pPr algn="ctr">
                <a:defRPr sz="1000" b="1" cap="small"/>
              </a:lvl1pPr>
            </a:lstStyle>
            <a:p>
              <a:pPr algn="l"/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  <a:latin typeface="Arial"/>
                  <a:cs typeface="Arial"/>
                </a:rPr>
                <a:t>Conclusions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48078F6F-23C8-4282-B6CD-F2405ED86FA0}"/>
                </a:ext>
              </a:extLst>
            </p:cNvPr>
            <p:cNvSpPr txBox="1"/>
            <p:nvPr/>
          </p:nvSpPr>
          <p:spPr>
            <a:xfrm>
              <a:off x="36514377" y="-72289"/>
              <a:ext cx="8906850" cy="105236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35811" tIns="17905" rIns="35811" bIns="17905" rtlCol="0">
              <a:spAutoFit/>
            </a:bodyPr>
            <a:lstStyle/>
            <a:p>
              <a:pPr marL="233064" indent="-233064">
                <a:buFont typeface="Arial"/>
                <a:buChar char="•"/>
              </a:pPr>
              <a:r>
                <a:rPr lang="en-US" sz="2800" dirty="0">
                  <a:latin typeface="Arial"/>
                  <a:cs typeface="Arial"/>
                </a:rPr>
                <a:t>Results indicate that pediatric patients with CP and ASD are highly engaged during hippotherapy.</a:t>
              </a:r>
            </a:p>
            <a:p>
              <a:pPr marL="233064" indent="-233064">
                <a:buFont typeface="Arial"/>
                <a:buChar char="•"/>
              </a:pPr>
              <a:r>
                <a:rPr lang="en-US" sz="2800" dirty="0">
                  <a:latin typeface="Arial"/>
                  <a:cs typeface="Arial"/>
                </a:rPr>
                <a:t>Based on these results, hippotherapy might have potential to increase patient engagement in this population, however future research is needed to confirm this.</a:t>
              </a:r>
            </a:p>
            <a:p>
              <a:pPr marL="233064" indent="-233064">
                <a:buFont typeface="Arial"/>
                <a:buChar char="•"/>
              </a:pPr>
              <a:r>
                <a:rPr lang="en-US" sz="2800" dirty="0">
                  <a:latin typeface="Arial"/>
                  <a:cs typeface="Arial"/>
                </a:rPr>
                <a:t>The high levels of engagement in hippotherapy might contribute to its effectiveness in achieving patient goals.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7499114" y="7199031"/>
            <a:ext cx="12688159" cy="1337437"/>
          </a:xfrm>
          <a:prstGeom prst="rect">
            <a:avLst/>
          </a:prstGeom>
          <a:noFill/>
        </p:spPr>
        <p:txBody>
          <a:bodyPr wrap="square" lIns="44342" tIns="22171" rIns="44342" bIns="22171" rtlCol="0">
            <a:spAutoFit/>
          </a:bodyPr>
          <a:lstStyle/>
          <a:p>
            <a:pPr marL="244917" indent="-244917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PRIME-SP ratings were collected for 40 discrete sessions of hippotherapy, with an average of 3.6 sessions recorded per participant. </a:t>
            </a:r>
          </a:p>
          <a:p>
            <a:pPr marL="244917" indent="-244917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Distribution of ratings shown in Figures 1-4.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7499111" y="3637593"/>
            <a:ext cx="12611071" cy="26776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40347" indent="-240347">
              <a:buFont typeface="Arial"/>
              <a:buChar char="•"/>
              <a:tabLst>
                <a:tab pos="203121" algn="l"/>
              </a:tabLst>
            </a:pPr>
            <a:r>
              <a:rPr lang="en-US" sz="2800" dirty="0">
                <a:latin typeface="Arial"/>
                <a:cs typeface="Arial"/>
              </a:rPr>
              <a:t>PRIME-SP engagement ratings were completed by the treating therapist following one treatment session per week for each participant</a:t>
            </a:r>
          </a:p>
          <a:p>
            <a:pPr marL="240347" indent="-240347">
              <a:buFont typeface="Arial"/>
              <a:buChar char="•"/>
              <a:tabLst>
                <a:tab pos="203121" algn="l"/>
              </a:tabLst>
            </a:pPr>
            <a:r>
              <a:rPr lang="en-US" sz="2800" dirty="0">
                <a:latin typeface="Arial"/>
                <a:cs typeface="Arial"/>
              </a:rPr>
              <a:t>Ratings in this analysis were from the hippotherapy portion of the session only</a:t>
            </a:r>
          </a:p>
          <a:p>
            <a:pPr marL="240347" indent="-240347">
              <a:buFont typeface="Arial"/>
              <a:buChar char="•"/>
              <a:tabLst>
                <a:tab pos="203121" algn="l"/>
              </a:tabLst>
            </a:pPr>
            <a:r>
              <a:rPr lang="en-US" sz="2800" dirty="0">
                <a:latin typeface="Arial"/>
                <a:cs typeface="Arial"/>
              </a:rPr>
              <a:t>PRIME-SP ratings are on a 4-point scale for overall engagement, affective involvement, behavioral involvement, and cognitive involvement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470631" y="6481914"/>
            <a:ext cx="3263090" cy="46704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35811" tIns="17905" rIns="35811" bIns="17905" rtlCol="0">
            <a:spAutoFit/>
          </a:bodyPr>
          <a:lstStyle/>
          <a:p>
            <a:r>
              <a:rPr lang="en-US" sz="2800" b="1" cap="small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Results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C75CB517-52AF-4FC4-B618-17E3E5668D83}"/>
              </a:ext>
            </a:extLst>
          </p:cNvPr>
          <p:cNvSpPr txBox="1"/>
          <p:nvPr/>
        </p:nvSpPr>
        <p:spPr>
          <a:xfrm>
            <a:off x="7499113" y="3077734"/>
            <a:ext cx="5400124" cy="46704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35811" tIns="17905" rIns="35811" bIns="17905" rtlCol="0">
            <a:spAutoFit/>
          </a:bodyPr>
          <a:lstStyle/>
          <a:p>
            <a:r>
              <a:rPr lang="en-US" sz="2800" b="1" cap="small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Methods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2BD8CC5-A073-4963-882D-8617F4CD765A}"/>
              </a:ext>
            </a:extLst>
          </p:cNvPr>
          <p:cNvGrpSpPr/>
          <p:nvPr/>
        </p:nvGrpSpPr>
        <p:grpSpPr>
          <a:xfrm>
            <a:off x="-9475" y="1147254"/>
            <a:ext cx="6448923" cy="20575528"/>
            <a:chOff x="-17689" y="-4792662"/>
            <a:chExt cx="12037990" cy="38407656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6774782-C250-4456-BA5A-D0C9B43CA065}"/>
                </a:ext>
              </a:extLst>
            </p:cNvPr>
            <p:cNvGrpSpPr/>
            <p:nvPr/>
          </p:nvGrpSpPr>
          <p:grpSpPr>
            <a:xfrm>
              <a:off x="-17689" y="-4792662"/>
              <a:ext cx="12037988" cy="31125855"/>
              <a:chOff x="5041038" y="-4744217"/>
              <a:chExt cx="11290337" cy="31125855"/>
            </a:xfrm>
          </p:grpSpPr>
          <p:sp>
            <p:nvSpPr>
              <p:cNvPr id="58" name="TextBox 57"/>
              <p:cNvSpPr txBox="1"/>
              <p:nvPr/>
            </p:nvSpPr>
            <p:spPr>
              <a:xfrm>
                <a:off x="5974139" y="20683880"/>
                <a:ext cx="10231247" cy="569775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lIns="35811" tIns="17905" rIns="35811" bIns="17905" rtlCol="0">
                <a:spAutoFit/>
              </a:bodyPr>
              <a:lstStyle/>
              <a:p>
                <a:pPr marL="210404" indent="-210404"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11 children ages 6-13 with cerebral palsy (CP) or autism spectrum disorder (ASD)</a:t>
                </a:r>
              </a:p>
              <a:p>
                <a:pPr marL="210404" indent="-210404"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Participants were enrolled in a pilot RCT of hippotherapy and physical therapy (PT) in the equine environment</a:t>
                </a: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5976143" y="17504101"/>
                <a:ext cx="10229240" cy="167614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lIns="35811" tIns="17905" rIns="35811" bIns="17905" rtlCol="0">
                <a:spAutoFit/>
              </a:bodyPr>
              <a:lstStyle/>
              <a:p>
                <a:pPr marL="244917" indent="-244917"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Children will exhibit high engagement in hippotherapy</a:t>
                </a:r>
                <a:endParaRPr lang="en-US" sz="2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5976145" y="14253786"/>
                <a:ext cx="10355230" cy="167614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lIns="35811" tIns="17905" rIns="35811" bIns="17905" rtlCol="0">
                <a:spAutoFit/>
              </a:bodyPr>
              <a:lstStyle/>
              <a:p>
                <a:pPr marL="233064" indent="-233064"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Arial"/>
                    <a:cs typeface="Arial"/>
                  </a:rPr>
                  <a:t>To measure patient engagement during hippotherapy</a:t>
                </a: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5851687" y="13092868"/>
                <a:ext cx="8152644" cy="87182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square" lIns="35811" tIns="17905" rIns="35811" bIns="17905" rtlCol="0">
                <a:spAutoFit/>
              </a:bodyPr>
              <a:lstStyle/>
              <a:p>
                <a:r>
                  <a:rPr lang="en-US" sz="2800" b="1" cap="small" dirty="0">
                    <a:solidFill>
                      <a:schemeClr val="accent1">
                        <a:lumMod val="75000"/>
                      </a:schemeClr>
                    </a:solidFill>
                    <a:latin typeface="Arial"/>
                    <a:cs typeface="Arial"/>
                  </a:rPr>
                  <a:t>Purpose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5851687" y="-1249743"/>
                <a:ext cx="7135406" cy="87182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square" lIns="35811" tIns="17905" rIns="35811" bIns="17905" rtlCol="0">
                <a:spAutoFit/>
              </a:bodyPr>
              <a:lstStyle/>
              <a:p>
                <a:r>
                  <a:rPr lang="en-US" sz="2800" b="1" cap="small" dirty="0">
                    <a:solidFill>
                      <a:schemeClr val="accent1">
                        <a:lumMod val="75000"/>
                      </a:schemeClr>
                    </a:solidFill>
                    <a:latin typeface="Arial"/>
                    <a:cs typeface="Arial"/>
                  </a:rPr>
                  <a:t>Background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5896254" y="19467167"/>
                <a:ext cx="8973622" cy="87182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square" lIns="35811" tIns="17905" rIns="35811" bIns="17905" rtlCol="0">
                <a:spAutoFit/>
              </a:bodyPr>
              <a:lstStyle/>
              <a:p>
                <a:r>
                  <a:rPr lang="en-US" sz="2800" b="1" cap="small" dirty="0">
                    <a:solidFill>
                      <a:schemeClr val="accent1">
                        <a:lumMod val="75000"/>
                      </a:schemeClr>
                    </a:solidFill>
                    <a:latin typeface="Arial"/>
                    <a:cs typeface="Arial"/>
                  </a:rPr>
                  <a:t>Participants</a:t>
                </a:r>
              </a:p>
            </p:txBody>
          </p:sp>
          <p:pic>
            <p:nvPicPr>
              <p:cNvPr id="29" name="Picture 2" descr="Resultado de imagem para the ohio state university college of medicine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1038" y="-4744217"/>
                <a:ext cx="6026056" cy="19479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918971" y="-3570636"/>
                <a:ext cx="7202170" cy="1429014"/>
              </a:xfrm>
              <a:prstGeom prst="rect">
                <a:avLst/>
              </a:prstGeom>
            </p:spPr>
          </p:pic>
          <p:sp>
            <p:nvSpPr>
              <p:cNvPr id="56" name="TextBox 55"/>
              <p:cNvSpPr txBox="1"/>
              <p:nvPr/>
            </p:nvSpPr>
            <p:spPr>
              <a:xfrm>
                <a:off x="5896254" y="16300575"/>
                <a:ext cx="9889350" cy="87182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square" lIns="35811" tIns="17905" rIns="35811" bIns="17905" rtlCol="0">
                <a:spAutoFit/>
              </a:bodyPr>
              <a:lstStyle/>
              <a:p>
                <a:r>
                  <a:rPr lang="en-US" sz="2800" b="1" cap="small" dirty="0">
                    <a:solidFill>
                      <a:schemeClr val="accent1">
                        <a:lumMod val="75000"/>
                      </a:schemeClr>
                    </a:solidFill>
                    <a:latin typeface="Arial"/>
                    <a:cs typeface="Arial"/>
                  </a:rPr>
                  <a:t>Hypothesis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5935195" y="-252694"/>
                <a:ext cx="10231248" cy="130415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03121" indent="-203121">
                  <a:buFont typeface="Arial"/>
                  <a:buChar char="•"/>
                </a:pPr>
                <a:r>
                  <a:rPr lang="en-US" sz="2800" dirty="0">
                    <a:latin typeface="Arial"/>
                    <a:cs typeface="Arial"/>
                  </a:rPr>
                  <a:t>Engagement is </a:t>
                </a:r>
                <a:r>
                  <a:rPr lang="en-US" sz="2800" i="1" dirty="0">
                    <a:latin typeface="Arial"/>
                    <a:cs typeface="Arial"/>
                  </a:rPr>
                  <a:t>involvement in the therapeutic process, behaviorally, affectively and cognitively</a:t>
                </a:r>
              </a:p>
              <a:p>
                <a:pPr marL="203121" indent="-203121">
                  <a:buFont typeface="Arial"/>
                  <a:buChar char="•"/>
                </a:pPr>
                <a:r>
                  <a:rPr lang="en-US" sz="2800" dirty="0">
                    <a:latin typeface="Arial"/>
                    <a:cs typeface="Arial"/>
                  </a:rPr>
                  <a:t>Engagement is complex and influenced by multiple environmental and personal factors</a:t>
                </a:r>
              </a:p>
              <a:p>
                <a:pPr marL="203121" indent="-203121">
                  <a:buFont typeface="Arial"/>
                  <a:buChar char="•"/>
                </a:pPr>
                <a:r>
                  <a:rPr lang="en-US" sz="2800" dirty="0">
                    <a:latin typeface="Arial"/>
                    <a:cs typeface="Arial"/>
                  </a:rPr>
                  <a:t>Hippotherapy provides a unique opportunity to support patient engagement because of the novel interaction with the horse, support personnel, and the equine environment</a:t>
                </a:r>
              </a:p>
              <a:p>
                <a:pPr marL="203121" indent="-203121">
                  <a:buFont typeface="Arial"/>
                  <a:buChar char="•"/>
                </a:pPr>
                <a:r>
                  <a:rPr lang="en-US" sz="2800" dirty="0">
                    <a:latin typeface="Arial"/>
                    <a:cs typeface="Arial"/>
                  </a:rPr>
                  <a:t>Patient engagement is essential to achieve optimal health and developmental outcomes</a:t>
                </a:r>
              </a:p>
            </p:txBody>
          </p:sp>
        </p:grp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C7B5C397-D239-481B-B0B4-22B936BD42D8}"/>
                </a:ext>
              </a:extLst>
            </p:cNvPr>
            <p:cNvSpPr txBox="1"/>
            <p:nvPr/>
          </p:nvSpPr>
          <p:spPr>
            <a:xfrm>
              <a:off x="846642" y="26577251"/>
              <a:ext cx="10080233" cy="871821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lIns="35811" tIns="17905" rIns="35811" bIns="17905" rtlCol="0">
              <a:spAutoFit/>
            </a:bodyPr>
            <a:lstStyle/>
            <a:p>
              <a:r>
                <a:rPr lang="en-US" sz="2800" b="1" cap="small" dirty="0">
                  <a:solidFill>
                    <a:schemeClr val="accent1">
                      <a:lumMod val="75000"/>
                    </a:schemeClr>
                  </a:solidFill>
                  <a:latin typeface="Arial"/>
                  <a:cs typeface="Arial"/>
                </a:rPr>
                <a:t>Intervention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11A4E333-92A9-4E83-AAA0-5812DE01C5DF}"/>
                </a:ext>
              </a:extLst>
            </p:cNvPr>
            <p:cNvSpPr txBox="1"/>
            <p:nvPr/>
          </p:nvSpPr>
          <p:spPr>
            <a:xfrm>
              <a:off x="935680" y="27917236"/>
              <a:ext cx="11084621" cy="569775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35811" tIns="17905" rIns="35811" bIns="17905" rtlCol="0">
              <a:spAutoFit/>
            </a:bodyPr>
            <a:lstStyle/>
            <a:p>
              <a:pPr marL="210404" indent="-210404">
                <a:buFont typeface="Arial" panose="020B0604020202020204" pitchFamily="34" charset="0"/>
                <a:buChar char="•"/>
              </a:pP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Participants received 16 hours of PT intervention over 4 weeks</a:t>
              </a:r>
            </a:p>
            <a:p>
              <a:pPr marL="210404" indent="-210404">
                <a:buFont typeface="Arial" panose="020B0604020202020204" pitchFamily="34" charset="0"/>
                <a:buChar char="•"/>
              </a:pP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For each 1-hour session, participants received at least 15-minutes of hippotherapy, with the remainder of the session completed in the equine environment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407C3A3-20C5-41A9-B29A-9FEE3C49E52E}"/>
              </a:ext>
            </a:extLst>
          </p:cNvPr>
          <p:cNvGrpSpPr/>
          <p:nvPr/>
        </p:nvGrpSpPr>
        <p:grpSpPr>
          <a:xfrm>
            <a:off x="6955084" y="8755403"/>
            <a:ext cx="13558688" cy="13555434"/>
            <a:chOff x="10340753" y="8350390"/>
            <a:chExt cx="22925170" cy="18348619"/>
          </a:xfrm>
        </p:grpSpPr>
        <p:graphicFrame>
          <p:nvGraphicFramePr>
            <p:cNvPr id="88" name="Chart 87">
              <a:extLst>
                <a:ext uri="{FF2B5EF4-FFF2-40B4-BE49-F238E27FC236}">
                  <a16:creationId xmlns:a16="http://schemas.microsoft.com/office/drawing/2014/main" id="{2DF69517-88FC-43C4-9EDA-E6732EF8E2BE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202368958"/>
                </p:ext>
              </p:extLst>
            </p:nvPr>
          </p:nvGraphicFramePr>
          <p:xfrm>
            <a:off x="22030094" y="10016902"/>
            <a:ext cx="11235829" cy="817707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0"/>
            </a:graphicData>
          </a:graphic>
        </p:graphicFrame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D7E21ED-5714-4EBA-A2C2-CE7F2E29C8E1}"/>
                </a:ext>
              </a:extLst>
            </p:cNvPr>
            <p:cNvGrpSpPr/>
            <p:nvPr/>
          </p:nvGrpSpPr>
          <p:grpSpPr>
            <a:xfrm>
              <a:off x="10340753" y="8350390"/>
              <a:ext cx="22925170" cy="18348619"/>
              <a:chOff x="10470300" y="8350390"/>
              <a:chExt cx="22925170" cy="18348619"/>
            </a:xfrm>
          </p:grpSpPr>
          <p:graphicFrame>
            <p:nvGraphicFramePr>
              <p:cNvPr id="87" name="Chart 86">
                <a:extLst>
                  <a:ext uri="{FF2B5EF4-FFF2-40B4-BE49-F238E27FC236}">
                    <a16:creationId xmlns:a16="http://schemas.microsoft.com/office/drawing/2014/main" id="{B46D9F6D-A410-4ADD-88E5-0EE337B96ABF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444476601"/>
                  </p:ext>
                </p:extLst>
              </p:nvPr>
            </p:nvGraphicFramePr>
            <p:xfrm>
              <a:off x="10470300" y="9969746"/>
              <a:ext cx="12976413" cy="8520952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11"/>
              </a:graphicData>
            </a:graphic>
          </p:graphicFrame>
          <p:graphicFrame>
            <p:nvGraphicFramePr>
              <p:cNvPr id="90" name="Chart 89">
                <a:extLst>
                  <a:ext uri="{FF2B5EF4-FFF2-40B4-BE49-F238E27FC236}">
                    <a16:creationId xmlns:a16="http://schemas.microsoft.com/office/drawing/2014/main" id="{1BA3A729-0E9C-4C9B-883E-9530CE88FBD4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3007617133"/>
                  </p:ext>
                </p:extLst>
              </p:nvPr>
            </p:nvGraphicFramePr>
            <p:xfrm>
              <a:off x="10997393" y="19111533"/>
              <a:ext cx="10344227" cy="7583797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12"/>
              </a:graphicData>
            </a:graphic>
          </p:graphicFrame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5EDDC5E7-A94E-4ADC-86D3-864704764E60}"/>
                  </a:ext>
                </a:extLst>
              </p:cNvPr>
              <p:cNvGrpSpPr/>
              <p:nvPr/>
            </p:nvGrpSpPr>
            <p:grpSpPr>
              <a:xfrm>
                <a:off x="11792448" y="8350390"/>
                <a:ext cx="21603022" cy="18348619"/>
                <a:chOff x="11792448" y="8350390"/>
                <a:chExt cx="21603022" cy="18348619"/>
              </a:xfrm>
            </p:grpSpPr>
            <p:sp>
              <p:nvSpPr>
                <p:cNvPr id="92" name="TextBox 91">
                  <a:extLst>
                    <a:ext uri="{FF2B5EF4-FFF2-40B4-BE49-F238E27FC236}">
                      <a16:creationId xmlns:a16="http://schemas.microsoft.com/office/drawing/2014/main" id="{1C7B0434-336A-468B-BDD8-847E17B067A9}"/>
                    </a:ext>
                  </a:extLst>
                </p:cNvPr>
                <p:cNvSpPr txBox="1"/>
                <p:nvPr/>
              </p:nvSpPr>
              <p:spPr>
                <a:xfrm>
                  <a:off x="11792448" y="8350390"/>
                  <a:ext cx="7054661" cy="1571653"/>
                </a:xfrm>
                <a:prstGeom prst="rect">
                  <a:avLst/>
                </a:prstGeom>
                <a:noFill/>
              </p:spPr>
              <p:txBody>
                <a:bodyPr wrap="square" lIns="35811" tIns="17905" rIns="35811" bIns="17905" rtlCol="0">
                  <a:spAutoFit/>
                </a:bodyPr>
                <a:lstStyle/>
                <a:p>
                  <a:r>
                    <a:rPr lang="en-US" sz="2800" b="1" dirty="0">
                      <a:solidFill>
                        <a:schemeClr val="accent1">
                          <a:lumMod val="7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Figure 1. Overall Engagement</a:t>
                  </a:r>
                </a:p>
              </p:txBody>
            </p:sp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id="{74750E39-4819-4B58-ABEE-F92F48BBBFA4}"/>
                    </a:ext>
                  </a:extLst>
                </p:cNvPr>
                <p:cNvSpPr txBox="1"/>
                <p:nvPr/>
              </p:nvSpPr>
              <p:spPr>
                <a:xfrm>
                  <a:off x="23544019" y="8351125"/>
                  <a:ext cx="7054661" cy="1571651"/>
                </a:xfrm>
                <a:prstGeom prst="rect">
                  <a:avLst/>
                </a:prstGeom>
                <a:noFill/>
              </p:spPr>
              <p:txBody>
                <a:bodyPr wrap="square" lIns="35811" tIns="17905" rIns="35811" bIns="17905" rtlCol="0">
                  <a:spAutoFit/>
                </a:bodyPr>
                <a:lstStyle/>
                <a:p>
                  <a:r>
                    <a:rPr lang="en-US" sz="2800" b="1" dirty="0">
                      <a:solidFill>
                        <a:schemeClr val="accent1">
                          <a:lumMod val="7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Figure 2. Affective Involvement</a:t>
                  </a:r>
                </a:p>
              </p:txBody>
            </p:sp>
            <p:sp>
              <p:nvSpPr>
                <p:cNvPr id="114" name="TextBox 113">
                  <a:extLst>
                    <a:ext uri="{FF2B5EF4-FFF2-40B4-BE49-F238E27FC236}">
                      <a16:creationId xmlns:a16="http://schemas.microsoft.com/office/drawing/2014/main" id="{E15F0376-3DDB-468A-AC58-7E4532199113}"/>
                    </a:ext>
                  </a:extLst>
                </p:cNvPr>
                <p:cNvSpPr txBox="1"/>
                <p:nvPr/>
              </p:nvSpPr>
              <p:spPr>
                <a:xfrm>
                  <a:off x="11913026" y="17671526"/>
                  <a:ext cx="7348145" cy="1571651"/>
                </a:xfrm>
                <a:prstGeom prst="rect">
                  <a:avLst/>
                </a:prstGeom>
                <a:noFill/>
              </p:spPr>
              <p:txBody>
                <a:bodyPr wrap="square" lIns="35811" tIns="17905" rIns="35811" bIns="17905" rtlCol="0">
                  <a:spAutoFit/>
                </a:bodyPr>
                <a:lstStyle/>
                <a:p>
                  <a:r>
                    <a:rPr lang="en-US" sz="2800" b="1" dirty="0">
                      <a:solidFill>
                        <a:schemeClr val="accent1">
                          <a:lumMod val="7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Figure 3. Behavioral Involvement</a:t>
                  </a:r>
                </a:p>
              </p:txBody>
            </p:sp>
            <p:graphicFrame>
              <p:nvGraphicFramePr>
                <p:cNvPr id="115" name="Chart 114">
                  <a:extLst>
                    <a:ext uri="{FF2B5EF4-FFF2-40B4-BE49-F238E27FC236}">
                      <a16:creationId xmlns:a16="http://schemas.microsoft.com/office/drawing/2014/main" id="{A181C0B0-D148-4BCE-8127-67CEA2A842FA}"/>
                    </a:ext>
                  </a:extLst>
                </p:cNvPr>
                <p:cNvGraphicFramePr>
                  <a:graphicFrameLocks/>
                </p:cNvGraphicFramePr>
                <p:nvPr>
                  <p:extLst>
                    <p:ext uri="{D42A27DB-BD31-4B8C-83A1-F6EECF244321}">
                      <p14:modId xmlns:p14="http://schemas.microsoft.com/office/powerpoint/2010/main" val="1741433092"/>
                    </p:ext>
                  </p:extLst>
                </p:nvPr>
              </p:nvGraphicFramePr>
              <p:xfrm>
                <a:off x="22784345" y="19115212"/>
                <a:ext cx="10611125" cy="7583797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13"/>
                </a:graphicData>
              </a:graphic>
            </p:graphicFrame>
            <p:sp>
              <p:nvSpPr>
                <p:cNvPr id="116" name="TextBox 115">
                  <a:extLst>
                    <a:ext uri="{FF2B5EF4-FFF2-40B4-BE49-F238E27FC236}">
                      <a16:creationId xmlns:a16="http://schemas.microsoft.com/office/drawing/2014/main" id="{64C59F18-A03B-4010-BE8D-1B1102E325C5}"/>
                    </a:ext>
                  </a:extLst>
                </p:cNvPr>
                <p:cNvSpPr txBox="1"/>
                <p:nvPr/>
              </p:nvSpPr>
              <p:spPr>
                <a:xfrm>
                  <a:off x="23615297" y="17671526"/>
                  <a:ext cx="7753892" cy="1571651"/>
                </a:xfrm>
                <a:prstGeom prst="rect">
                  <a:avLst/>
                </a:prstGeom>
                <a:noFill/>
              </p:spPr>
              <p:txBody>
                <a:bodyPr wrap="square" lIns="35811" tIns="17905" rIns="35811" bIns="17905" rtlCol="0">
                  <a:spAutoFit/>
                </a:bodyPr>
                <a:lstStyle/>
                <a:p>
                  <a:r>
                    <a:rPr lang="en-US" sz="2800" b="1" dirty="0">
                      <a:solidFill>
                        <a:schemeClr val="accent1">
                          <a:lumMod val="7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Figure 4. Cognitive Involvement</a:t>
                  </a:r>
                </a:p>
              </p:txBody>
            </p:sp>
          </p:grpSp>
        </p:grpSp>
      </p:grpSp>
      <p:pic>
        <p:nvPicPr>
          <p:cNvPr id="7" name="Video 6">
            <a:hlinkClick r:id="" action="ppaction://media"/>
            <a:extLst>
              <a:ext uri="{FF2B5EF4-FFF2-40B4-BE49-F238E27FC236}">
                <a16:creationId xmlns:a16="http://schemas.microsoft.com/office/drawing/2014/main" id="{2E15C1BB-FA48-5A43-A333-7B78884F35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0574000" y="1771650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899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9263"/>
    </mc:Choice>
    <mc:Fallback xmlns="">
      <p:transition spd="slow" advTm="3192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1907" x="628650" y="17430750"/>
          <p14:tracePt t="182264" x="6057900" y="22631400"/>
          <p14:tracePt t="182272" x="6400800" y="22374225"/>
          <p14:tracePt t="182280" x="6743700" y="22145625"/>
          <p14:tracePt t="182288" x="7086600" y="21888450"/>
          <p14:tracePt t="182297" x="7458075" y="21659850"/>
          <p14:tracePt t="182305" x="7800975" y="21316950"/>
          <p14:tracePt t="182312" x="8172450" y="21031200"/>
          <p14:tracePt t="182319" x="8515350" y="20802600"/>
          <p14:tracePt t="182326" x="8915400" y="20488275"/>
          <p14:tracePt t="182335" x="9229725" y="20202525"/>
          <p14:tracePt t="182342" x="9372600" y="20059650"/>
          <p14:tracePt t="182353" x="9629775" y="19888200"/>
          <p14:tracePt t="182359" x="9858375" y="19688175"/>
          <p14:tracePt t="182368" x="10001250" y="19488150"/>
          <p14:tracePt t="182375" x="10115550" y="19431000"/>
          <p14:tracePt t="182384" x="10287000" y="19259550"/>
          <p14:tracePt t="182392" x="10344150" y="19202400"/>
          <p14:tracePt t="182401" x="10401300" y="19116675"/>
          <p14:tracePt t="182407" x="10487025" y="19059525"/>
          <p14:tracePt t="182417" x="10487025" y="19002375"/>
          <p14:tracePt t="182422" x="10544175" y="18916650"/>
          <p14:tracePt t="182434" x="10601325" y="18916650"/>
          <p14:tracePt t="182438" x="10601325" y="18859500"/>
          <p14:tracePt t="182451" x="10601325" y="18773775"/>
          <p14:tracePt t="182456" x="10629900" y="18716625"/>
          <p14:tracePt t="182467" x="10629900" y="18659475"/>
          <p14:tracePt t="182468" x="10629900" y="18573750"/>
          <p14:tracePt t="182476" x="10629900" y="18488025"/>
          <p14:tracePt t="182484" x="10629900" y="18430875"/>
          <p14:tracePt t="182492" x="10629900" y="18345150"/>
          <p14:tracePt t="182501" x="10629900" y="18230850"/>
          <p14:tracePt t="182508" x="10629900" y="18145125"/>
          <p14:tracePt t="182517" x="10629900" y="18059400"/>
          <p14:tracePt t="182523" x="10629900" y="17916525"/>
          <p14:tracePt t="182534" x="10629900" y="17745075"/>
          <p14:tracePt t="182539" x="10629900" y="17659350"/>
          <p14:tracePt t="182550" x="10629900" y="17459325"/>
          <p14:tracePt t="182555" x="10629900" y="17373600"/>
          <p14:tracePt t="182567" x="10629900" y="17287875"/>
          <p14:tracePt t="182572" x="10629900" y="17087850"/>
          <p14:tracePt t="182584" x="10629900" y="17002125"/>
          <p14:tracePt t="182585" x="10629900" y="16802100"/>
          <p14:tracePt t="182592" x="10687050" y="16687800"/>
          <p14:tracePt t="182601" x="10687050" y="16544925"/>
          <p14:tracePt t="182608" x="10687050" y="16459200"/>
          <p14:tracePt t="182617" x="10744200" y="16259175"/>
          <p14:tracePt t="182624" x="10744200" y="16230600"/>
          <p14:tracePt t="182634" x="10744200" y="16087725"/>
          <p14:tracePt t="182640" x="10772775" y="16030575"/>
          <p14:tracePt t="182650" x="10772775" y="15916275"/>
          <p14:tracePt t="182656" x="10829925" y="15887700"/>
          <p14:tracePt t="182668" x="10829925" y="15773400"/>
          <p14:tracePt t="182673" x="10829925" y="15744825"/>
          <p14:tracePt t="182683" x="10829925" y="15687675"/>
          <p14:tracePt t="182688" x="10829925" y="15601950"/>
          <p14:tracePt t="182700" x="10887075" y="15544800"/>
          <p14:tracePt t="182706" x="10887075" y="15487650"/>
          <p14:tracePt t="182716" x="10915650" y="15459075"/>
          <p14:tracePt t="182723" x="10915650" y="15344775"/>
          <p14:tracePt t="182732" x="10915650" y="15316200"/>
          <p14:tracePt t="182738" x="10915650" y="15259050"/>
          <p14:tracePt t="182750" x="10972800" y="15173325"/>
          <p14:tracePt t="182751" x="10972800" y="15059025"/>
          <p14:tracePt t="182758" x="11029950" y="15001875"/>
          <p14:tracePt t="182767" x="11029950" y="14973300"/>
          <p14:tracePt t="182773" x="11029950" y="14859000"/>
          <p14:tracePt t="182783" x="11029950" y="14830425"/>
          <p14:tracePt t="182789" x="11029950" y="14716125"/>
          <p14:tracePt t="182800" x="11029950" y="14687550"/>
          <p14:tracePt t="182806" x="11029950" y="14573250"/>
          <p14:tracePt t="182816" x="11029950" y="14544675"/>
          <p14:tracePt t="182821" x="11029950" y="14487525"/>
          <p14:tracePt t="182833" x="11029950" y="14401800"/>
          <p14:tracePt t="182844" x="11029950" y="14344650"/>
          <p14:tracePt t="182858" x="11029950" y="14287500"/>
          <p14:tracePt t="182906" x="10972800" y="14287500"/>
          <p14:tracePt t="182944" x="10972800" y="14344650"/>
          <p14:tracePt t="182968" x="10972800" y="14401800"/>
          <p14:tracePt t="182983" x="10915650" y="14401800"/>
          <p14:tracePt t="182990" x="10915650" y="14430375"/>
          <p14:tracePt t="183014" x="10887075" y="14487525"/>
          <p14:tracePt t="183030" x="10887075" y="14544675"/>
          <p14:tracePt t="183047" x="10829925" y="14573250"/>
          <p14:tracePt t="183060" x="10829925" y="14630400"/>
          <p14:tracePt t="183068" x="10772775" y="14630400"/>
          <p14:tracePt t="183084" x="10744200" y="14687550"/>
          <p14:tracePt t="183100" x="10687050" y="14687550"/>
          <p14:tracePt t="183116" x="10629900" y="14687550"/>
          <p14:tracePt t="183132" x="10601325" y="14687550"/>
          <p14:tracePt t="183164" x="10544175" y="14687550"/>
          <p14:tracePt t="183202" x="10544175" y="14716125"/>
          <p14:tracePt t="183226" x="10544175" y="14773275"/>
          <p14:tracePt t="183256" x="10544175" y="14830425"/>
          <p14:tracePt t="183280" x="10544175" y="14859000"/>
          <p14:tracePt t="183350" x="10544175" y="14916150"/>
          <p14:tracePt t="183390" x="10601325" y="14916150"/>
          <p14:tracePt t="183828" x="10544175" y="14973300"/>
          <p14:tracePt t="183860" x="10544175" y="15001875"/>
          <p14:tracePt t="183928" x="10544175" y="15059025"/>
          <p14:tracePt t="184038" x="10544175" y="15116175"/>
          <p14:tracePt t="188601" x="10487025" y="15116175"/>
          <p14:tracePt t="188608" x="10429875" y="15116175"/>
          <p14:tracePt t="188616" x="10401300" y="15116175"/>
          <p14:tracePt t="188622" x="10344150" y="15116175"/>
          <p14:tracePt t="188630" x="10258425" y="15116175"/>
          <p14:tracePt t="188638" x="10201275" y="15116175"/>
          <p14:tracePt t="188654" x="10144125" y="15116175"/>
          <p14:tracePt t="188663" x="10115550" y="15116175"/>
          <p14:tracePt t="188671" x="10058400" y="15116175"/>
          <p14:tracePt t="188700" x="10001250" y="15116175"/>
          <p14:tracePt t="188740" x="9972675" y="15116175"/>
          <p14:tracePt t="188748" x="9915525" y="15116175"/>
          <p14:tracePt t="188762" x="9858375" y="15116175"/>
          <p14:tracePt t="188778" x="9829800" y="15116175"/>
          <p14:tracePt t="188787" x="9772650" y="15116175"/>
          <p14:tracePt t="188794" x="9715500" y="15059025"/>
          <p14:tracePt t="188803" x="9686925" y="15059025"/>
          <p14:tracePt t="188810" x="9629775" y="15059025"/>
          <p14:tracePt t="188819" x="9572625" y="15001875"/>
          <p14:tracePt t="188826" x="9515475" y="14973300"/>
          <p14:tracePt t="188835" x="9486900" y="14973300"/>
          <p14:tracePt t="188842" x="9429750" y="14916150"/>
          <p14:tracePt t="188850" x="9372600" y="14916150"/>
          <p14:tracePt t="188859" x="9344025" y="14916150"/>
          <p14:tracePt t="188866" x="9344025" y="14859000"/>
          <p14:tracePt t="188872" x="9286875" y="14859000"/>
          <p14:tracePt t="188888" x="9286875" y="14830425"/>
          <p14:tracePt t="188896" x="9229725" y="14830425"/>
          <p14:tracePt t="188912" x="9229725" y="14773275"/>
          <p14:tracePt t="188926" x="9229725" y="14716125"/>
          <p14:tracePt t="188942" x="9229725" y="14687550"/>
          <p14:tracePt t="188950" x="9201150" y="14687550"/>
          <p14:tracePt t="188966" x="9201150" y="14630400"/>
          <p14:tracePt t="188990" x="9201150" y="14573250"/>
          <p14:tracePt t="189012" x="9144000" y="14544675"/>
          <p14:tracePt t="189028" x="9144000" y="14487525"/>
          <p14:tracePt t="189036" x="9144000" y="14430375"/>
          <p14:tracePt t="189051" x="9144000" y="14401800"/>
          <p14:tracePt t="189059" x="9144000" y="14344650"/>
          <p14:tracePt t="189074" x="9086850" y="14287500"/>
          <p14:tracePt t="189082" x="9086850" y="14258925"/>
          <p14:tracePt t="192150" x="9086850" y="14201775"/>
          <p14:tracePt t="192158" x="9086850" y="14144625"/>
          <p14:tracePt t="192166" x="9086850" y="14087475"/>
          <p14:tracePt t="192174" x="9144000" y="14001750"/>
          <p14:tracePt t="192182" x="9144000" y="13944600"/>
          <p14:tracePt t="192191" x="9144000" y="13858875"/>
          <p14:tracePt t="192198" x="9144000" y="13773150"/>
          <p14:tracePt t="192206" x="9201150" y="13716000"/>
          <p14:tracePt t="192214" x="9201150" y="13630275"/>
          <p14:tracePt t="192222" x="9201150" y="13573125"/>
          <p14:tracePt t="192230" x="9229725" y="13487400"/>
          <p14:tracePt t="192238" x="9229725" y="13373100"/>
          <p14:tracePt t="192246" x="9229725" y="13344525"/>
          <p14:tracePt t="192253" x="9229725" y="13287375"/>
          <p14:tracePt t="192268" x="9229725" y="13230225"/>
          <p14:tracePt t="192284" x="9286875" y="13173075"/>
          <p14:tracePt t="192298" x="9286875" y="13144500"/>
          <p14:tracePt t="192314" x="9286875" y="13087350"/>
          <p14:tracePt t="192330" x="9344025" y="13030200"/>
          <p14:tracePt t="192338" x="9344025" y="13001625"/>
          <p14:tracePt t="192354" x="9344025" y="12944475"/>
          <p14:tracePt t="192362" x="9372600" y="12944475"/>
          <p14:tracePt t="192368" x="9372600" y="12887325"/>
          <p14:tracePt t="192392" x="9372600" y="12858750"/>
          <p14:tracePt t="192516" x="9429750" y="12858750"/>
          <p14:tracePt t="192532" x="9429750" y="12801600"/>
          <p14:tracePt t="192539" x="9486900" y="12801600"/>
          <p14:tracePt t="192556" x="9515475" y="12801600"/>
          <p14:tracePt t="192572" x="9572625" y="12744450"/>
          <p14:tracePt t="192580" x="9629775" y="12744450"/>
          <p14:tracePt t="192587" x="9686925" y="12744450"/>
          <p14:tracePt t="192596" x="9715500" y="12744450"/>
          <p14:tracePt t="192608" x="9772650" y="12744450"/>
          <p14:tracePt t="192632" x="9829800" y="12744450"/>
          <p14:tracePt t="192656" x="9858375" y="12744450"/>
          <p14:tracePt t="192688" x="9915525" y="12744450"/>
          <p14:tracePt t="192712" x="9972675" y="12744450"/>
          <p14:tracePt t="192743" x="10001250" y="12744450"/>
          <p14:tracePt t="192780" x="10058400" y="12744450"/>
          <p14:tracePt t="192898" x="10058400" y="12801600"/>
          <p14:tracePt t="193364" x="10058400" y="12858750"/>
          <p14:tracePt t="193426" x="10001250" y="12858750"/>
          <p14:tracePt t="194244" x="10001250" y="12801600"/>
          <p14:tracePt t="194258" x="10001250" y="12744450"/>
          <p14:tracePt t="194266" x="10001250" y="12715875"/>
          <p14:tracePt t="194282" x="10001250" y="12658725"/>
          <p14:tracePt t="194290" x="10001250" y="12601575"/>
          <p14:tracePt t="194314" x="10001250" y="12573000"/>
          <p14:tracePt t="194354" x="10001250" y="12515850"/>
          <p14:tracePt t="194384" x="10001250" y="12458700"/>
          <p14:tracePt t="194392" x="10058400" y="12458700"/>
          <p14:tracePt t="194408" x="10058400" y="12430125"/>
          <p14:tracePt t="194424" x="10115550" y="12430125"/>
          <p14:tracePt t="194548" x="10144125" y="12430125"/>
          <p14:tracePt t="194610" x="10201275" y="12430125"/>
          <p14:tracePt t="196022" x="10201275" y="12372975"/>
          <p14:tracePt t="196030" x="10287000" y="12258675"/>
          <p14:tracePt t="196038" x="10401300" y="12172950"/>
          <p14:tracePt t="196046" x="10487025" y="12087225"/>
          <p14:tracePt t="196054" x="10487025" y="12030075"/>
          <p14:tracePt t="196062" x="10601325" y="11972925"/>
          <p14:tracePt t="196070" x="10629900" y="11944350"/>
          <p14:tracePt t="196078" x="10744200" y="11830050"/>
          <p14:tracePt t="196086" x="10772775" y="11830050"/>
          <p14:tracePt t="196093" x="10829925" y="11830050"/>
          <p14:tracePt t="196102" x="10887075" y="11830050"/>
          <p14:tracePt t="196108" x="10915650" y="11830050"/>
          <p14:tracePt t="196122" x="11029950" y="11830050"/>
          <p14:tracePt t="196138" x="11058525" y="11887200"/>
          <p14:tracePt t="196146" x="11115675" y="11887200"/>
          <p14:tracePt t="196155" x="11115675" y="11944350"/>
          <p14:tracePt t="196162" x="11201400" y="11972925"/>
          <p14:tracePt t="196178" x="11258550" y="12030075"/>
          <p14:tracePt t="196194" x="11315700" y="12030075"/>
          <p14:tracePt t="196210" x="11344275" y="12087225"/>
          <p14:tracePt t="196224" x="11401425" y="12087225"/>
          <p14:tracePt t="196248" x="11458575" y="12087225"/>
          <p14:tracePt t="196264" x="11458575" y="12115800"/>
          <p14:tracePt t="196273" x="11515725" y="12115800"/>
          <p14:tracePt t="196302" x="11544300" y="12115800"/>
          <p14:tracePt t="196310" x="11544300" y="12172950"/>
          <p14:tracePt t="196404" x="11601450" y="12172950"/>
          <p14:tracePt t="196428" x="11658600" y="12172950"/>
          <p14:tracePt t="196436" x="11687175" y="12172950"/>
          <p14:tracePt t="196444" x="11744325" y="12172950"/>
          <p14:tracePt t="196452" x="11801475" y="12172950"/>
          <p14:tracePt t="196460" x="11887200" y="12172950"/>
          <p14:tracePt t="196468" x="11944350" y="12172950"/>
          <p14:tracePt t="196476" x="11972925" y="12172950"/>
          <p14:tracePt t="196484" x="12030075" y="12172950"/>
          <p14:tracePt t="196490" x="12115800" y="12172950"/>
          <p14:tracePt t="196506" x="12172950" y="12172950"/>
          <p14:tracePt t="196514" x="12230100" y="12172950"/>
          <p14:tracePt t="196528" x="12258675" y="12172950"/>
          <p14:tracePt t="196552" x="12315825" y="12172950"/>
          <p14:tracePt t="196982" x="12372975" y="12172950"/>
          <p14:tracePt t="196990" x="12430125" y="12172950"/>
          <p14:tracePt t="196999" x="12515850" y="12172950"/>
          <p14:tracePt t="197014" x="12573000" y="12172950"/>
          <p14:tracePt t="197023" x="12601575" y="12172950"/>
          <p14:tracePt t="197030" x="12715875" y="12172950"/>
          <p14:tracePt t="197038" x="12744450" y="12172950"/>
          <p14:tracePt t="197044" x="12858750" y="12115800"/>
          <p14:tracePt t="197052" x="12887325" y="12115800"/>
          <p14:tracePt t="197060" x="12944475" y="12115800"/>
          <p14:tracePt t="197069" x="13001625" y="12115800"/>
          <p14:tracePt t="197077" x="13030200" y="12115800"/>
          <p14:tracePt t="197084" x="13087350" y="12115800"/>
          <p14:tracePt t="197090" x="13144500" y="12087225"/>
          <p14:tracePt t="197100" x="13173075" y="12087225"/>
          <p14:tracePt t="197114" x="13230225" y="12087225"/>
          <p14:tracePt t="197122" x="13287375" y="12087225"/>
          <p14:tracePt t="197138" x="13344525" y="12087225"/>
          <p14:tracePt t="197146" x="13373100" y="12030075"/>
          <p14:tracePt t="197162" x="13430250" y="12030075"/>
          <p14:tracePt t="197168" x="13487400" y="12030075"/>
          <p14:tracePt t="197184" x="13573125" y="12030075"/>
          <p14:tracePt t="197192" x="13630275" y="12030075"/>
          <p14:tracePt t="197200" x="13658850" y="11972925"/>
          <p14:tracePt t="197209" x="13716000" y="11972925"/>
          <p14:tracePt t="197224" x="13773150" y="11972925"/>
          <p14:tracePt t="197232" x="13801725" y="11972925"/>
          <p14:tracePt t="197249" x="13858875" y="11972925"/>
          <p14:tracePt t="197272" x="13916025" y="11972925"/>
          <p14:tracePt t="197294" x="13944600" y="11972925"/>
          <p14:tracePt t="197340" x="14001750" y="11972925"/>
          <p14:tracePt t="197364" x="14058900" y="11972925"/>
          <p14:tracePt t="197372" x="14058900" y="12030075"/>
          <p14:tracePt t="197380" x="14087475" y="12030075"/>
          <p14:tracePt t="197396" x="14144625" y="12030075"/>
          <p14:tracePt t="197413" x="14201775" y="12030075"/>
          <p14:tracePt t="197420" x="14201775" y="12087225"/>
          <p14:tracePt t="197427" x="14258925" y="12087225"/>
          <p14:tracePt t="197450" x="14287500" y="12087225"/>
          <p14:tracePt t="197466" x="14344650" y="12087225"/>
          <p14:tracePt t="197482" x="14401800" y="12087225"/>
          <p14:tracePt t="197489" x="14430375" y="12087225"/>
          <p14:tracePt t="197496" x="14487525" y="12087225"/>
          <p14:tracePt t="197512" x="14544675" y="12115800"/>
          <p14:tracePt t="197520" x="14573250" y="12115800"/>
          <p14:tracePt t="197536" x="14630400" y="12115800"/>
          <p14:tracePt t="197552" x="14687550" y="12115800"/>
          <p14:tracePt t="197558" x="14687550" y="12172950"/>
          <p14:tracePt t="197582" x="14716125" y="12172950"/>
          <p14:tracePt t="197700" x="14773275" y="12172950"/>
          <p14:tracePt t="197708" x="14773275" y="12230100"/>
          <p14:tracePt t="197722" x="14830425" y="12230100"/>
          <p14:tracePt t="197738" x="14859000" y="12230100"/>
          <p14:tracePt t="197754" x="14916150" y="12230100"/>
          <p14:tracePt t="199794" x="14916150" y="12172950"/>
          <p14:tracePt t="199918" x="14859000" y="12172950"/>
          <p14:tracePt t="199960" x="14859000" y="12230100"/>
          <p14:tracePt t="199965" x="14859000" y="12258675"/>
          <p14:tracePt t="199973" x="14830425" y="12258675"/>
          <p14:tracePt t="199982" x="14830425" y="12315825"/>
          <p14:tracePt t="199988" x="14830425" y="12372975"/>
          <p14:tracePt t="199996" x="14830425" y="12430125"/>
          <p14:tracePt t="200004" x="14830425" y="12458700"/>
          <p14:tracePt t="200012" x="14773275" y="12458700"/>
          <p14:tracePt t="200020" x="14773275" y="12515850"/>
          <p14:tracePt t="200036" x="14773275" y="12573000"/>
          <p14:tracePt t="200050" x="14773275" y="12601575"/>
          <p14:tracePt t="200059" x="14716125" y="12601575"/>
          <p14:tracePt t="200066" x="14716125" y="12658725"/>
          <p14:tracePt t="200082" x="14716125" y="12715875"/>
          <p14:tracePt t="200091" x="14716125" y="12744450"/>
          <p14:tracePt t="200098" x="14716125" y="12801600"/>
          <p14:tracePt t="200106" x="14716125" y="12858750"/>
          <p14:tracePt t="200114" x="14716125" y="12887325"/>
          <p14:tracePt t="200122" x="14716125" y="12944475"/>
          <p14:tracePt t="200130" x="14716125" y="13030200"/>
          <p14:tracePt t="200138" x="14716125" y="13144500"/>
          <p14:tracePt t="200146" x="14716125" y="13173075"/>
          <p14:tracePt t="200153" x="14716125" y="13344525"/>
          <p14:tracePt t="200160" x="14716125" y="13373100"/>
          <p14:tracePt t="200168" x="14716125" y="13430250"/>
          <p14:tracePt t="200176" x="14716125" y="13630275"/>
          <p14:tracePt t="200184" x="14773275" y="13658850"/>
          <p14:tracePt t="200192" x="14773275" y="13773150"/>
          <p14:tracePt t="200199" x="14830425" y="13801725"/>
          <p14:tracePt t="200209" x="14830425" y="13916025"/>
          <p14:tracePt t="200215" x="14859000" y="13944600"/>
          <p14:tracePt t="200226" x="14916150" y="14001750"/>
          <p14:tracePt t="200232" x="14973300" y="14058900"/>
          <p14:tracePt t="200242" x="15001875" y="14087475"/>
          <p14:tracePt t="200248" x="15059025" y="14144625"/>
          <p14:tracePt t="200259" x="15059025" y="14201775"/>
          <p14:tracePt t="200264" x="15116175" y="14258925"/>
          <p14:tracePt t="200276" x="15173325" y="14287500"/>
          <p14:tracePt t="200282" x="15173325" y="14344650"/>
          <p14:tracePt t="200292" x="15201900" y="14401800"/>
          <p14:tracePt t="200293" x="15259050" y="14430375"/>
          <p14:tracePt t="200301" x="15316200" y="14544675"/>
          <p14:tracePt t="200309" x="15344775" y="14544675"/>
          <p14:tracePt t="200316" x="15401925" y="14573250"/>
          <p14:tracePt t="200326" x="15401925" y="14630400"/>
          <p14:tracePt t="200332" x="15459075" y="14687550"/>
          <p14:tracePt t="200342" x="15487650" y="14716125"/>
          <p14:tracePt t="200356" x="15544800" y="14773275"/>
          <p14:tracePt t="200364" x="15601950" y="14773275"/>
          <p14:tracePt t="200372" x="15601950" y="14830425"/>
          <p14:tracePt t="200380" x="15630525" y="14830425"/>
          <p14:tracePt t="200386" x="15630525" y="14859000"/>
          <p14:tracePt t="200394" x="15687675" y="14859000"/>
          <p14:tracePt t="200410" x="15744825" y="14916150"/>
          <p14:tracePt t="200425" x="15830550" y="15001875"/>
          <p14:tracePt t="200432" x="15830550" y="15059025"/>
          <p14:tracePt t="200442" x="15916275" y="15116175"/>
          <p14:tracePt t="200449" x="15973425" y="15173325"/>
          <p14:tracePt t="200456" x="16030575" y="15201900"/>
          <p14:tracePt t="200464" x="16087725" y="15316200"/>
          <p14:tracePt t="200473" x="16116300" y="15344775"/>
          <p14:tracePt t="200481" x="16173450" y="15344775"/>
          <p14:tracePt t="200488" x="16230600" y="15401925"/>
          <p14:tracePt t="200496" x="16316325" y="15459075"/>
          <p14:tracePt t="200504" x="16373475" y="15487650"/>
          <p14:tracePt t="200510" x="16402050" y="15487650"/>
          <p14:tracePt t="200518" x="16459200" y="15544800"/>
          <p14:tracePt t="200526" x="16516350" y="15544800"/>
          <p14:tracePt t="200534" x="16544925" y="15601950"/>
          <p14:tracePt t="200543" x="16602075" y="15601950"/>
          <p14:tracePt t="200550" x="16687800" y="15601950"/>
          <p14:tracePt t="200558" x="16744950" y="15601950"/>
          <p14:tracePt t="200566" x="16802100" y="15601950"/>
          <p14:tracePt t="200582" x="16887825" y="15601950"/>
          <p14:tracePt t="200591" x="16944975" y="15601950"/>
          <p14:tracePt t="200607" x="17030700" y="15601950"/>
          <p14:tracePt t="200622" x="17087850" y="15601950"/>
          <p14:tracePt t="200630" x="17145000" y="15601950"/>
          <p14:tracePt t="200638" x="17173575" y="15601950"/>
          <p14:tracePt t="200644" x="17230725" y="15601950"/>
          <p14:tracePt t="200652" x="17287875" y="15601950"/>
          <p14:tracePt t="200668" x="17316450" y="15601950"/>
          <p14:tracePt t="200682" x="17373600" y="15601950"/>
          <p14:tracePt t="200707" x="17430750" y="15601950"/>
          <p14:tracePt t="200754" x="17459325" y="15544800"/>
          <p14:tracePt t="200762" x="17459325" y="15487650"/>
          <p14:tracePt t="200771" x="17459325" y="15459075"/>
          <p14:tracePt t="200779" x="17516475" y="15344775"/>
          <p14:tracePt t="200786" x="17516475" y="15316200"/>
          <p14:tracePt t="200792" x="17516475" y="15259050"/>
          <p14:tracePt t="200800" x="17573625" y="15173325"/>
          <p14:tracePt t="200814" x="17573625" y="15116175"/>
          <p14:tracePt t="200830" x="17573625" y="15059025"/>
          <p14:tracePt t="200940" x="17573625" y="15001875"/>
          <p14:tracePt t="200970" x="17573625" y="14973300"/>
          <p14:tracePt t="200980" x="17573625" y="14916150"/>
          <p14:tracePt t="200996" x="17573625" y="14859000"/>
          <p14:tracePt t="201012" x="17573625" y="14830425"/>
          <p14:tracePt t="201026" x="17573625" y="14773275"/>
          <p14:tracePt t="208359" x="17516475" y="14773275"/>
          <p14:tracePt t="208368" x="17459325" y="14773275"/>
          <p14:tracePt t="208375" x="17430750" y="14773275"/>
          <p14:tracePt t="208383" x="17373600" y="14830425"/>
          <p14:tracePt t="208391" x="17316450" y="14830425"/>
          <p14:tracePt t="208399" x="17287875" y="14859000"/>
          <p14:tracePt t="208407" x="17173575" y="14859000"/>
          <p14:tracePt t="208415" x="17145000" y="14916150"/>
          <p14:tracePt t="208423" x="17087850" y="14916150"/>
          <p14:tracePt t="208432" x="17030700" y="14916150"/>
          <p14:tracePt t="208439" x="17002125" y="14916150"/>
          <p14:tracePt t="208453" x="16944975" y="14916150"/>
          <p14:tracePt t="208461" x="16887825" y="14916150"/>
          <p14:tracePt t="208469" x="16830675" y="14916150"/>
          <p14:tracePt t="208485" x="16802100" y="14916150"/>
          <p14:tracePt t="208507" x="16744950" y="14916150"/>
          <p14:tracePt t="208515" x="16687800" y="14859000"/>
          <p14:tracePt t="208531" x="16659225" y="14830425"/>
          <p14:tracePt t="208547" x="16602075" y="14773275"/>
          <p14:tracePt t="208556" x="16544925" y="14773275"/>
          <p14:tracePt t="208563" x="16516350" y="14716125"/>
          <p14:tracePt t="208577" x="16459200" y="14716125"/>
          <p14:tracePt t="208585" x="16402050" y="14687550"/>
          <p14:tracePt t="208609" x="16373475" y="14687550"/>
          <p14:tracePt t="208641" x="16316325" y="14687550"/>
          <p14:tracePt t="208656" x="16316325" y="14630400"/>
          <p14:tracePt t="208709" x="16316325" y="14573250"/>
          <p14:tracePt t="208741" x="16259175" y="14573250"/>
          <p14:tracePt t="208749" x="16259175" y="14544675"/>
          <p14:tracePt t="208765" x="16259175" y="14487525"/>
          <p14:tracePt t="208773" x="16230600" y="14487525"/>
          <p14:tracePt t="208781" x="16230600" y="14430375"/>
          <p14:tracePt t="208797" x="16173450" y="14401800"/>
          <p14:tracePt t="208819" x="16116300" y="14344650"/>
          <p14:tracePt t="208852" x="16087725" y="14287500"/>
          <p14:tracePt t="208873" x="16087725" y="14258925"/>
          <p14:tracePt t="208881" x="16030575" y="14258925"/>
          <p14:tracePt t="208913" x="16030575" y="14201775"/>
          <p14:tracePt t="212753" x="16030575" y="14087475"/>
          <p14:tracePt t="212763" x="16030575" y="14058900"/>
          <p14:tracePt t="212770" x="16030575" y="13944600"/>
          <p14:tracePt t="212776" x="16030575" y="13858875"/>
          <p14:tracePt t="212784" x="16030575" y="13801725"/>
          <p14:tracePt t="212792" x="16030575" y="13773150"/>
          <p14:tracePt t="212800" x="16030575" y="13716000"/>
          <p14:tracePt t="212808" x="16030575" y="13658850"/>
          <p14:tracePt t="212815" x="16030575" y="13630275"/>
          <p14:tracePt t="212823" x="16030575" y="13573125"/>
          <p14:tracePt t="212831" x="16030575" y="13515975"/>
          <p14:tracePt t="212839" x="16030575" y="13487400"/>
          <p14:tracePt t="212848" x="16030575" y="13430250"/>
          <p14:tracePt t="212856" x="16030575" y="13373100"/>
          <p14:tracePt t="212864" x="16087725" y="13373100"/>
          <p14:tracePt t="212870" x="16087725" y="13344525"/>
          <p14:tracePt t="212879" x="16087725" y="13287375"/>
          <p14:tracePt t="212886" x="16087725" y="13230225"/>
          <p14:tracePt t="212895" x="16087725" y="13173075"/>
          <p14:tracePt t="212909" x="16116300" y="13087350"/>
          <p14:tracePt t="212924" x="16173450" y="13030200"/>
          <p14:tracePt t="212931" x="16173450" y="13001625"/>
          <p14:tracePt t="212939" x="16173450" y="12944475"/>
          <p14:tracePt t="212947" x="16173450" y="12887325"/>
          <p14:tracePt t="212955" x="16230600" y="12801600"/>
          <p14:tracePt t="212963" x="16230600" y="12744450"/>
          <p14:tracePt t="212972" x="16230600" y="12715875"/>
          <p14:tracePt t="212980" x="16230600" y="12658725"/>
          <p14:tracePt t="212993" x="16259175" y="12601575"/>
          <p14:tracePt t="213009" x="16259175" y="12573000"/>
          <p14:tracePt t="213057" x="16259175" y="12515850"/>
          <p14:tracePt t="213065" x="16316325" y="12515850"/>
          <p14:tracePt t="213089" x="16316325" y="12458700"/>
          <p14:tracePt t="213114" x="16373475" y="12458700"/>
          <p14:tracePt t="213321" x="16373475" y="12515850"/>
          <p14:tracePt t="213487" x="16402050" y="12515850"/>
          <p14:tracePt t="213495" x="16402050" y="12573000"/>
          <p14:tracePt t="213510" x="16459200" y="12573000"/>
          <p14:tracePt t="213525" x="16459200" y="12601575"/>
          <p14:tracePt t="213541" x="16516350" y="12601575"/>
          <p14:tracePt t="213643" x="16544925" y="12601575"/>
          <p14:tracePt t="213697" x="16602075" y="12601575"/>
          <p14:tracePt t="213719" x="16659225" y="12601575"/>
          <p14:tracePt t="213743" x="16687800" y="12601575"/>
          <p14:tracePt t="213767" x="16744950" y="12601575"/>
          <p14:tracePt t="213845" x="16744950" y="12658725"/>
          <p14:tracePt t="215957" x="16744950" y="12573000"/>
          <p14:tracePt t="215966" x="16744950" y="12458700"/>
          <p14:tracePt t="215973" x="16744950" y="12372975"/>
          <p14:tracePt t="215980" x="16744950" y="12315825"/>
          <p14:tracePt t="215989" x="16802100" y="12230100"/>
          <p14:tracePt t="215996" x="16802100" y="12172950"/>
          <p14:tracePt t="216011" x="16802100" y="12115800"/>
          <p14:tracePt t="216027" x="16802100" y="12087225"/>
          <p14:tracePt t="216035" x="16830675" y="12087225"/>
          <p14:tracePt t="216113" x="16887825" y="12087225"/>
          <p14:tracePt t="216143" x="16944975" y="12087225"/>
          <p14:tracePt t="216167" x="17002125" y="12087225"/>
          <p14:tracePt t="216191" x="17030700" y="12087225"/>
          <p14:tracePt t="216215" x="17030700" y="12115800"/>
          <p14:tracePt t="216223" x="17087850" y="12115800"/>
          <p14:tracePt t="216247" x="17087850" y="12172950"/>
          <p14:tracePt t="216261" x="17087850" y="12230100"/>
          <p14:tracePt t="216277" x="17087850" y="12258675"/>
          <p14:tracePt t="216285" x="17145000" y="12315825"/>
          <p14:tracePt t="216301" x="17145000" y="12372975"/>
          <p14:tracePt t="216310" x="17145000" y="12430125"/>
          <p14:tracePt t="216323" x="17145000" y="12458700"/>
          <p14:tracePt t="216339" x="17145000" y="12515850"/>
          <p14:tracePt t="216347" x="17173575" y="12515850"/>
          <p14:tracePt t="216363" x="17173575" y="12573000"/>
          <p14:tracePt t="217565" x="17145000" y="12573000"/>
          <p14:tracePt t="217573" x="17002125" y="12658725"/>
          <p14:tracePt t="217582" x="16830675" y="12801600"/>
          <p14:tracePt t="217590" x="16659225" y="13001625"/>
          <p14:tracePt t="217598" x="16459200" y="13173075"/>
          <p14:tracePt t="217607" x="16230600" y="13487400"/>
          <p14:tracePt t="217614" x="15973425" y="13773150"/>
          <p14:tracePt t="217621" x="15687675" y="14087475"/>
          <p14:tracePt t="217630" x="15401925" y="14430375"/>
          <p14:tracePt t="217637" x="15316200" y="14544675"/>
          <p14:tracePt t="217645" x="15116175" y="14830425"/>
          <p14:tracePt t="217653" x="15001875" y="14916150"/>
          <p14:tracePt t="217660" x="14859000" y="15173325"/>
          <p14:tracePt t="217670" x="14773275" y="15316200"/>
          <p14:tracePt t="217677" x="14687550" y="15401925"/>
          <p14:tracePt t="217685" x="14630400" y="15544800"/>
          <p14:tracePt t="217692" x="14573250" y="15601950"/>
          <p14:tracePt t="217707" x="14544675" y="15630525"/>
          <p14:tracePt t="217716" x="14544675" y="15687675"/>
          <p14:tracePt t="217740" x="14544675" y="15744825"/>
          <p14:tracePt t="217763" x="14544675" y="15773400"/>
          <p14:tracePt t="217771" x="14573250" y="15773400"/>
          <p14:tracePt t="217779" x="14573250" y="15830550"/>
          <p14:tracePt t="217788" x="14630400" y="15887700"/>
          <p14:tracePt t="217795" x="14687550" y="15916275"/>
          <p14:tracePt t="217806" x="14687550" y="15973425"/>
          <p14:tracePt t="217812" x="14716125" y="16030575"/>
          <p14:tracePt t="217819" x="14716125" y="16087725"/>
          <p14:tracePt t="217826" x="14716125" y="16173450"/>
          <p14:tracePt t="217834" x="14716125" y="16230600"/>
          <p14:tracePt t="217840" x="14773275" y="16259175"/>
          <p14:tracePt t="217851" x="14773275" y="16316325"/>
          <p14:tracePt t="217856" x="14773275" y="16402050"/>
          <p14:tracePt t="217868" x="14773275" y="16459200"/>
          <p14:tracePt t="217873" x="14773275" y="16544925"/>
          <p14:tracePt t="217884" x="14773275" y="16659225"/>
          <p14:tracePt t="217889" x="14716125" y="16744950"/>
          <p14:tracePt t="217900" x="14687550" y="16887825"/>
          <p14:tracePt t="217907" x="14630400" y="16944975"/>
          <p14:tracePt t="217917" x="14544675" y="17087850"/>
          <p14:tracePt t="217924" x="14487525" y="17145000"/>
          <p14:tracePt t="217934" x="14430375" y="17230725"/>
          <p14:tracePt t="217941" x="14401800" y="17316450"/>
          <p14:tracePt t="217951" x="14344650" y="17430750"/>
          <p14:tracePt t="217952" x="14287500" y="17459325"/>
          <p14:tracePt t="217960" x="14258925" y="17516475"/>
          <p14:tracePt t="217967" x="14201775" y="17602200"/>
          <p14:tracePt t="217975" x="14201775" y="17659350"/>
          <p14:tracePt t="217984" x="14144625" y="17716500"/>
          <p14:tracePt t="217991" x="14144625" y="17745075"/>
          <p14:tracePt t="218001" x="14087475" y="17802225"/>
          <p14:tracePt t="218007" x="14058900" y="17802225"/>
          <p14:tracePt t="218017" x="14058900" y="17859375"/>
          <p14:tracePt t="218022" x="14001750" y="17916525"/>
          <p14:tracePt t="218034" x="14001750" y="17945100"/>
          <p14:tracePt t="218038" x="14001750" y="18002250"/>
          <p14:tracePt t="218050" x="13944600" y="18059400"/>
          <p14:tracePt t="218056" x="13944600" y="18087975"/>
          <p14:tracePt t="218067" x="13944600" y="18145125"/>
          <p14:tracePt t="218071" x="13916025" y="18145125"/>
          <p14:tracePt t="218083" x="13916025" y="18230850"/>
          <p14:tracePt t="218090" x="13916025" y="18288000"/>
          <p14:tracePt t="218105" x="13916025" y="18345150"/>
          <p14:tracePt t="218113" x="13916025" y="18373725"/>
          <p14:tracePt t="218121" x="13916025" y="18430875"/>
          <p14:tracePt t="218135" x="13916025" y="18516600"/>
          <p14:tracePt t="218143" x="13916025" y="18573750"/>
          <p14:tracePt t="218151" x="13916025" y="18630900"/>
          <p14:tracePt t="218465" x="13916025" y="18659475"/>
          <p14:tracePt t="218473" x="13916025" y="18830925"/>
          <p14:tracePt t="218482" x="13916025" y="18859500"/>
          <p14:tracePt t="218489" x="13858875" y="18973800"/>
          <p14:tracePt t="218498" x="13858875" y="19059525"/>
          <p14:tracePt t="218504" x="13801725" y="19259550"/>
          <p14:tracePt t="218511" x="13801725" y="19288125"/>
          <p14:tracePt t="218520" x="13801725" y="19431000"/>
          <p14:tracePt t="218526" x="13801725" y="19545300"/>
          <p14:tracePt t="218535" x="13801725" y="19631025"/>
          <p14:tracePt t="218541" x="13773150" y="19745325"/>
          <p14:tracePt t="218549" x="13773150" y="19831050"/>
          <p14:tracePt t="218557" x="13773150" y="19888200"/>
          <p14:tracePt t="218566" x="13716000" y="20031075"/>
          <p14:tracePt t="218573" x="13716000" y="20059650"/>
          <p14:tracePt t="218582" x="13716000" y="20173950"/>
          <p14:tracePt t="218590" x="13658850" y="20202525"/>
          <p14:tracePt t="218599" x="13658850" y="20316825"/>
          <p14:tracePt t="218606" x="13658850" y="20345400"/>
          <p14:tracePt t="218615" x="13658850" y="20402550"/>
          <p14:tracePt t="218629" x="13658850" y="20459700"/>
          <p14:tracePt t="218643" x="13658850" y="20488275"/>
          <p14:tracePt t="218651" x="13658850" y="20545425"/>
          <p14:tracePt t="218667" x="13658850" y="20602575"/>
          <p14:tracePt t="218675" x="13658850" y="20659725"/>
          <p14:tracePt t="218683" x="13630275" y="20688300"/>
          <p14:tracePt t="218690" x="13630275" y="20745450"/>
          <p14:tracePt t="218698" x="13630275" y="20831175"/>
          <p14:tracePt t="218705" x="13630275" y="20888325"/>
          <p14:tracePt t="218715" x="13630275" y="20945475"/>
          <p14:tracePt t="218722" x="13630275" y="20974050"/>
          <p14:tracePt t="218729" x="13630275" y="21031200"/>
          <p14:tracePt t="218737" x="13630275" y="21088350"/>
          <p14:tracePt t="218753" x="13630275" y="21116925"/>
          <p14:tracePt t="218761" x="13630275" y="21174075"/>
          <p14:tracePt t="218783" x="13630275" y="21231225"/>
          <p14:tracePt t="218799" x="13630275" y="21259800"/>
          <p14:tracePt t="218815" x="13573125" y="21316950"/>
          <p14:tracePt t="218831" x="13573125" y="21374100"/>
          <p14:tracePt t="218854" x="13573125" y="21402675"/>
          <p14:tracePt t="218877" x="13573125" y="21459825"/>
          <p14:tracePt t="218901" x="13573125" y="21516975"/>
          <p14:tracePt t="218917" x="13515975" y="21516975"/>
          <p14:tracePt t="218931" x="13515975" y="21574125"/>
          <p14:tracePt t="218955" x="13515975" y="21602700"/>
          <p14:tracePt t="218979" x="13515975" y="21659850"/>
          <p14:tracePt t="219011" x="13515975" y="21717000"/>
          <p14:tracePt t="219035" x="13515975" y="21745575"/>
          <p14:tracePt t="219067" x="13487400" y="21745575"/>
          <p14:tracePt t="219167" x="13487400" y="21802725"/>
          <p14:tracePt t="219777" x="13487400" y="21745575"/>
          <p14:tracePt t="219784" x="13430250" y="21659850"/>
          <p14:tracePt t="219792" x="13430250" y="21602700"/>
          <p14:tracePt t="219800" x="13373100" y="21574125"/>
          <p14:tracePt t="219808" x="13344525" y="21516975"/>
          <p14:tracePt t="219818" x="13344525" y="21459825"/>
          <p14:tracePt t="219826" x="13287375" y="21402675"/>
          <p14:tracePt t="219833" x="13287375" y="21374100"/>
          <p14:tracePt t="219839" x="13287375" y="21316950"/>
          <p14:tracePt t="219847" x="13230225" y="21316950"/>
          <p14:tracePt t="219854" x="13230225" y="21259800"/>
          <p14:tracePt t="219869" x="13173075" y="21231225"/>
          <p14:tracePt t="219880" x="13173075" y="21174075"/>
          <p14:tracePt t="219887" x="13144500" y="21116925"/>
          <p14:tracePt t="219894" x="13144500" y="21088350"/>
          <p14:tracePt t="219909" x="13087350" y="21031200"/>
          <p14:tracePt t="219918" x="13087350" y="20974050"/>
          <p14:tracePt t="219924" x="13030200" y="20945475"/>
          <p14:tracePt t="219932" x="13001625" y="20888325"/>
          <p14:tracePt t="219940" x="12944475" y="20831175"/>
          <p14:tracePt t="219948" x="12944475" y="20802600"/>
          <p14:tracePt t="219956" x="12887325" y="20745450"/>
          <p14:tracePt t="219963" x="12858750" y="20688300"/>
          <p14:tracePt t="219972" x="12801600" y="20602575"/>
          <p14:tracePt t="219987" x="12744450" y="20545425"/>
          <p14:tracePt t="219996" x="12715875" y="20459700"/>
          <p14:tracePt t="220012" x="12658725" y="20402550"/>
          <p14:tracePt t="220028" x="12601575" y="20345400"/>
          <p14:tracePt t="220036" x="12601575" y="20316825"/>
          <p14:tracePt t="220051" x="12573000" y="20316825"/>
          <p14:tracePt t="220058" x="12573000" y="20259675"/>
          <p14:tracePt t="220072" x="12515850" y="20202525"/>
          <p14:tracePt t="220087" x="12458700" y="20173950"/>
          <p14:tracePt t="220096" x="12430125" y="20116800"/>
          <p14:tracePt t="220104" x="12430125" y="20059650"/>
          <p14:tracePt t="220112" x="12372975" y="20059650"/>
          <p14:tracePt t="220119" x="12315825" y="20031075"/>
          <p14:tracePt t="220135" x="12258675" y="19973925"/>
          <p14:tracePt t="220151" x="12230100" y="19973925"/>
          <p14:tracePt t="220159" x="12172950" y="19973925"/>
          <p14:tracePt t="220175" x="12115800" y="19916775"/>
          <p14:tracePt t="220184" x="12087225" y="19916775"/>
          <p14:tracePt t="220205" x="12030075" y="19916775"/>
          <p14:tracePt t="220214" x="11972925" y="19916775"/>
          <p14:tracePt t="220229" x="11944350" y="19916775"/>
          <p14:tracePt t="220244" x="11887200" y="19916775"/>
          <p14:tracePt t="220259" x="11830050" y="19916775"/>
          <p14:tracePt t="220275" x="11801475" y="19916775"/>
          <p14:tracePt t="220284" x="11744325" y="19916775"/>
          <p14:tracePt t="220299" x="11687175" y="19916775"/>
          <p14:tracePt t="220308" x="11658600" y="19916775"/>
          <p14:tracePt t="220331" x="11601450" y="19888200"/>
          <p14:tracePt t="220353" x="11544300" y="19888200"/>
          <p14:tracePt t="220369" x="11515725" y="19888200"/>
          <p14:tracePt t="220385" x="11458575" y="19888200"/>
          <p14:tracePt t="220399" x="11401425" y="19888200"/>
          <p14:tracePt t="220411" x="11401425" y="19916775"/>
          <p14:tracePt t="220417" x="11344275" y="19916775"/>
          <p14:tracePt t="220424" x="11344275" y="19973925"/>
          <p14:tracePt t="220432" x="11258550" y="20031075"/>
          <p14:tracePt t="220440" x="11201400" y="20059650"/>
          <p14:tracePt t="220447" x="11172825" y="20173950"/>
          <p14:tracePt t="220456" x="11115675" y="20202525"/>
          <p14:tracePt t="220463" x="11058525" y="20259675"/>
          <p14:tracePt t="220472" x="11029950" y="20316825"/>
          <p14:tracePt t="220481" x="10972800" y="20402550"/>
          <p14:tracePt t="220489" x="10915650" y="20488275"/>
          <p14:tracePt t="220496" x="10887075" y="20545425"/>
          <p14:tracePt t="220505" x="10829925" y="20659725"/>
          <p14:tracePt t="220512" x="10772775" y="20688300"/>
          <p14:tracePt t="220520" x="10772775" y="20745450"/>
          <p14:tracePt t="220528" x="10772775" y="20802600"/>
          <p14:tracePt t="220534" x="10744200" y="20888325"/>
          <p14:tracePt t="220549" x="10687050" y="20945475"/>
          <p14:tracePt t="220558" x="10687050" y="21031200"/>
          <p14:tracePt t="220573" x="10687050" y="21088350"/>
          <p14:tracePt t="220582" x="10687050" y="21116925"/>
          <p14:tracePt t="220598" x="10687050" y="21174075"/>
          <p14:tracePt t="220613" x="10687050" y="21231225"/>
          <p14:tracePt t="220620" x="10687050" y="21259800"/>
          <p14:tracePt t="220628" x="10687050" y="21316950"/>
          <p14:tracePt t="220644" x="10687050" y="21374100"/>
          <p14:tracePt t="220651" x="10687050" y="21402675"/>
          <p14:tracePt t="220665" x="10744200" y="21459825"/>
          <p14:tracePt t="220674" x="10744200" y="21516975"/>
          <p14:tracePt t="220682" x="10744200" y="21574125"/>
          <p14:tracePt t="220689" x="10772775" y="21574125"/>
          <p14:tracePt t="220698" x="10772775" y="21602700"/>
          <p14:tracePt t="220706" x="10829925" y="21602700"/>
          <p14:tracePt t="220714" x="10829925" y="21659850"/>
          <p14:tracePt t="220721" x="10887075" y="21659850"/>
          <p14:tracePt t="220744" x="10915650" y="21659850"/>
          <p14:tracePt t="220767" x="10915650" y="21717000"/>
          <p14:tracePt t="220776" x="10972800" y="21717000"/>
          <p14:tracePt t="220799" x="11029950" y="21717000"/>
          <p14:tracePt t="220971" x="11029950" y="21659850"/>
          <p14:tracePt t="220995" x="11029950" y="21602700"/>
          <p14:tracePt t="221010" x="11058525" y="21602700"/>
          <p14:tracePt t="221027" x="11058525" y="21574125"/>
          <p14:tracePt t="225167" x="11029950" y="21574125"/>
          <p14:tracePt t="225183" x="10972800" y="21574125"/>
          <p14:tracePt t="225200" x="10915650" y="21574125"/>
          <p14:tracePt t="225208" x="10887075" y="21602700"/>
          <p14:tracePt t="225222" x="10829925" y="21602700"/>
          <p14:tracePt t="225230" x="10772775" y="21602700"/>
          <p14:tracePt t="225237" x="10744200" y="21602700"/>
          <p14:tracePt t="225245" x="10687050" y="21659850"/>
          <p14:tracePt t="225261" x="10629900" y="21659850"/>
          <p14:tracePt t="225269" x="10601325" y="21659850"/>
          <p14:tracePt t="225277" x="10544175" y="21717000"/>
          <p14:tracePt t="225294" x="10487025" y="21717000"/>
          <p14:tracePt t="225309" x="10429875" y="21717000"/>
          <p14:tracePt t="225325" x="10401300" y="21717000"/>
          <p14:tracePt t="225347" x="10344150" y="21717000"/>
          <p14:tracePt t="225370" x="10287000" y="21717000"/>
          <p14:tracePt t="225385" x="10258425" y="21717000"/>
          <p14:tracePt t="225409" x="10201275" y="21717000"/>
          <p14:tracePt t="225418" x="10144125" y="21717000"/>
          <p14:tracePt t="225441" x="10115550" y="21717000"/>
          <p14:tracePt t="225457" x="10058400" y="21717000"/>
          <p14:tracePt t="225466" x="10001250" y="21717000"/>
          <p14:tracePt t="225479" x="9972675" y="21717000"/>
          <p14:tracePt t="225495" x="9915525" y="21659850"/>
          <p14:tracePt t="225517" x="9858375" y="21659850"/>
          <p14:tracePt t="225541" x="9829800" y="21659850"/>
          <p14:tracePt t="225566" x="9829800" y="21602700"/>
          <p14:tracePt t="225573" x="9772650" y="21602700"/>
          <p14:tracePt t="225597" x="9715500" y="21602700"/>
          <p14:tracePt t="225620" x="9686925" y="21602700"/>
          <p14:tracePt t="225628" x="9686925" y="21574125"/>
          <p14:tracePt t="225636" x="9629775" y="21574125"/>
          <p14:tracePt t="225659" x="9572625" y="21574125"/>
          <p14:tracePt t="225675" x="9515475" y="21574125"/>
          <p14:tracePt t="225684" x="9515475" y="21516975"/>
          <p14:tracePt t="225692" x="9486900" y="21516975"/>
          <p14:tracePt t="225705" x="9486900" y="21459825"/>
          <p14:tracePt t="225713" x="9429750" y="21459825"/>
          <p14:tracePt t="225729" x="9372600" y="21402675"/>
          <p14:tracePt t="225752" x="9372600" y="21374100"/>
          <p14:tracePt t="225759" x="9344025" y="21374100"/>
          <p14:tracePt t="225767" x="9344025" y="21316950"/>
          <p14:tracePt t="225807" x="9344025" y="21259800"/>
          <p14:tracePt t="228292" x="9344025" y="21231225"/>
          <p14:tracePt t="228300" x="9344025" y="21174075"/>
          <p14:tracePt t="228307" x="9344025" y="21116925"/>
          <p14:tracePt t="228315" x="9344025" y="21088350"/>
          <p14:tracePt t="228323" x="9344025" y="21031200"/>
          <p14:tracePt t="228337" x="9344025" y="20974050"/>
          <p14:tracePt t="228346" x="9344025" y="20945475"/>
          <p14:tracePt t="228354" x="9344025" y="20888325"/>
          <p14:tracePt t="228369" x="9344025" y="20831175"/>
          <p14:tracePt t="228377" x="9344025" y="20802600"/>
          <p14:tracePt t="228392" x="9344025" y="20688300"/>
          <p14:tracePt t="228409" x="9344025" y="20659725"/>
          <p14:tracePt t="228416" x="9344025" y="20545425"/>
          <p14:tracePt t="228426" x="9344025" y="20488275"/>
          <p14:tracePt t="228439" x="9344025" y="20459700"/>
          <p14:tracePt t="228453" x="9344025" y="20402550"/>
          <p14:tracePt t="228657" x="9344025" y="20316825"/>
          <p14:tracePt t="228665" x="9344025" y="20259675"/>
          <p14:tracePt t="228675" x="9372600" y="20259675"/>
          <p14:tracePt t="228682" x="9372600" y="20173950"/>
          <p14:tracePt t="228692" x="9429750" y="20116800"/>
          <p14:tracePt t="228704" x="9429750" y="20059650"/>
          <p14:tracePt t="228709" x="9486900" y="20031075"/>
          <p14:tracePt t="228719" x="9486900" y="19973925"/>
          <p14:tracePt t="228733" x="9486900" y="19916775"/>
          <p14:tracePt t="228742" x="9515475" y="19888200"/>
          <p14:tracePt t="228751" x="9515475" y="19831050"/>
          <p14:tracePt t="228760" x="9515475" y="19773900"/>
          <p14:tracePt t="228766" x="9515475" y="19688175"/>
          <p14:tracePt t="228774" x="9515475" y="19631025"/>
          <p14:tracePt t="228781" x="9515475" y="19488150"/>
          <p14:tracePt t="228789" x="9515475" y="19402425"/>
          <p14:tracePt t="228797" x="9429750" y="19288125"/>
          <p14:tracePt t="228806" x="9429750" y="19202400"/>
          <p14:tracePt t="228813" x="9372600" y="19116675"/>
          <p14:tracePt t="228823" x="9344025" y="19059525"/>
          <p14:tracePt t="228831" x="9286875" y="18973800"/>
          <p14:tracePt t="228838" x="9286875" y="18916650"/>
          <p14:tracePt t="228844" x="9229725" y="18916650"/>
          <p14:tracePt t="228852" x="9229725" y="18859500"/>
          <p14:tracePt t="228882" x="9229725" y="18830925"/>
          <p14:tracePt t="229109" x="9229725" y="18859500"/>
          <p14:tracePt t="229209" x="9229725" y="18916650"/>
          <p14:tracePt t="229241" x="9229725" y="18973800"/>
          <p14:tracePt t="229265" x="9229725" y="19002375"/>
          <p14:tracePt t="229288" x="9229725" y="19059525"/>
          <p14:tracePt t="229333" x="9229725" y="19116675"/>
          <p14:tracePt t="229429" x="9229725" y="19145250"/>
          <p14:tracePt t="231105" x="9286875" y="19145250"/>
          <p14:tracePt t="231113" x="9344025" y="19116675"/>
          <p14:tracePt t="231129" x="9372600" y="19116675"/>
          <p14:tracePt t="231138" x="9429750" y="19116675"/>
          <p14:tracePt t="231145" x="9429750" y="19059525"/>
          <p14:tracePt t="231153" x="9486900" y="19059525"/>
          <p14:tracePt t="231170" x="9515475" y="19059525"/>
          <p14:tracePt t="231178" x="9515475" y="19002375"/>
          <p14:tracePt t="231184" x="9572625" y="19002375"/>
          <p14:tracePt t="231199" x="9629775" y="19002375"/>
          <p14:tracePt t="231208" x="9686925" y="19002375"/>
          <p14:tracePt t="231223" x="9715500" y="18973800"/>
          <p14:tracePt t="231239" x="9772650" y="18973800"/>
          <p14:tracePt t="231255" x="9829800" y="18973800"/>
          <p14:tracePt t="231271" x="9858375" y="18973800"/>
          <p14:tracePt t="231287" x="9915525" y="18973800"/>
          <p14:tracePt t="231311" x="9972675" y="18973800"/>
          <p14:tracePt t="231333" x="10001250" y="18973800"/>
          <p14:tracePt t="231341" x="10001250" y="18916650"/>
          <p14:tracePt t="231348" x="10058400" y="18916650"/>
          <p14:tracePt t="231371" x="10115550" y="18916650"/>
          <p14:tracePt t="231387" x="10144125" y="18916650"/>
          <p14:tracePt t="231527" x="10144125" y="18859500"/>
          <p14:tracePt t="231989" x="10201275" y="18830925"/>
          <p14:tracePt t="231997" x="10287000" y="18773775"/>
          <p14:tracePt t="232006" x="10401300" y="18659475"/>
          <p14:tracePt t="232012" x="10487025" y="18573750"/>
          <p14:tracePt t="232019" x="10687050" y="18430875"/>
          <p14:tracePt t="232030" x="10972800" y="18202275"/>
          <p14:tracePt t="232038" x="11115675" y="18087975"/>
          <p14:tracePt t="232045" x="11458575" y="17859375"/>
          <p14:tracePt t="232053" x="11601450" y="17745075"/>
          <p14:tracePt t="232060" x="11830050" y="17602200"/>
          <p14:tracePt t="232068" x="11944350" y="17573625"/>
          <p14:tracePt t="232076" x="12115800" y="17459325"/>
          <p14:tracePt t="232084" x="12258675" y="17430750"/>
          <p14:tracePt t="232092" x="12430125" y="17316450"/>
          <p14:tracePt t="232101" x="12515850" y="17287875"/>
          <p14:tracePt t="232108" x="12601575" y="17287875"/>
          <p14:tracePt t="232117" x="12658725" y="17287875"/>
          <p14:tracePt t="232123" x="12744450" y="17287875"/>
          <p14:tracePt t="232137" x="12801600" y="17287875"/>
          <p14:tracePt t="232145" x="12858750" y="17287875"/>
          <p14:tracePt t="232162" x="12858750" y="17316450"/>
          <p14:tracePt t="232169" x="12887325" y="17373600"/>
          <p14:tracePt t="232178" x="12887325" y="17459325"/>
          <p14:tracePt t="232186" x="12944475" y="17573625"/>
          <p14:tracePt t="232194" x="12944475" y="17659350"/>
          <p14:tracePt t="232202" x="12944475" y="17802225"/>
          <p14:tracePt t="232208" x="12944475" y="17945100"/>
          <p14:tracePt t="232217" x="12944475" y="18145125"/>
          <p14:tracePt t="232225" x="12944475" y="18230850"/>
          <p14:tracePt t="232233" x="12944475" y="18373725"/>
          <p14:tracePt t="232240" x="12944475" y="18488025"/>
          <p14:tracePt t="232250" x="13001625" y="18630900"/>
          <p14:tracePt t="232256" x="13001625" y="18716625"/>
          <p14:tracePt t="232267" x="13001625" y="18830925"/>
          <p14:tracePt t="232272" x="13030200" y="18916650"/>
          <p14:tracePt t="232283" x="13030200" y="19002375"/>
          <p14:tracePt t="232288" x="13030200" y="19059525"/>
          <p14:tracePt t="232300" x="13087350" y="19116675"/>
          <p14:tracePt t="232307" x="13087350" y="19145250"/>
          <p14:tracePt t="232316" x="13087350" y="19202400"/>
          <p14:tracePt t="232327" x="13087350" y="19259550"/>
          <p14:tracePt t="232334" x="13144500" y="19259550"/>
          <p14:tracePt t="232342" x="13144500" y="19288125"/>
          <p14:tracePt t="232357" x="13144500" y="19345275"/>
          <p14:tracePt t="232371" x="13144500" y="19402425"/>
          <p14:tracePt t="232380" x="13144500" y="19431000"/>
          <p14:tracePt t="232395" x="13144500" y="19488150"/>
          <p14:tracePt t="232411" x="13144500" y="19545300"/>
          <p14:tracePt t="232417" x="13144500" y="19573875"/>
          <p14:tracePt t="232441" x="13144500" y="19631025"/>
          <p14:tracePt t="232497" x="13173075" y="19631025"/>
          <p14:tracePt t="233835" x="13230225" y="19631025"/>
          <p14:tracePt t="233842" x="13344525" y="19631025"/>
          <p14:tracePt t="233849" x="13373100" y="19573875"/>
          <p14:tracePt t="233858" x="13430250" y="19573875"/>
          <p14:tracePt t="233865" x="13487400" y="19573875"/>
          <p14:tracePt t="233873" x="13573125" y="19545300"/>
          <p14:tracePt t="233881" x="13630275" y="19488150"/>
          <p14:tracePt t="233890" x="13658850" y="19488150"/>
          <p14:tracePt t="233898" x="13716000" y="19488150"/>
          <p14:tracePt t="233905" x="13773150" y="19431000"/>
          <p14:tracePt t="233914" x="13801725" y="19431000"/>
          <p14:tracePt t="233920" x="13858875" y="19431000"/>
          <p14:tracePt t="233935" x="13916025" y="19431000"/>
          <p14:tracePt t="233951" x="13944600" y="19402425"/>
          <p14:tracePt t="233960" x="14001750" y="19402425"/>
          <p14:tracePt t="233968" x="14058900" y="19402425"/>
          <p14:tracePt t="233976" x="14087475" y="19402425"/>
          <p14:tracePt t="233983" x="14144625" y="19402425"/>
          <p14:tracePt t="233991" x="14201775" y="19402425"/>
          <p14:tracePt t="233998" x="14258925" y="19402425"/>
          <p14:tracePt t="234006" x="14344650" y="19402425"/>
          <p14:tracePt t="234013" x="14401800" y="19402425"/>
          <p14:tracePt t="234021" x="14430375" y="19402425"/>
          <p14:tracePt t="234030" x="14487525" y="19402425"/>
          <p14:tracePt t="234038" x="14544675" y="19402425"/>
          <p14:tracePt t="234047" x="14630400" y="19402425"/>
          <p14:tracePt t="234062" x="14687550" y="19402425"/>
          <p14:tracePt t="234070" x="14716125" y="19431000"/>
          <p14:tracePt t="234085" x="14773275" y="19488150"/>
          <p14:tracePt t="234093" x="14773275" y="19545300"/>
          <p14:tracePt t="234102" x="14830425" y="19545300"/>
          <p14:tracePt t="234109" x="14830425" y="19573875"/>
          <p14:tracePt t="234125" x="14859000" y="19631025"/>
          <p14:tracePt t="234134" x="14859000" y="19688175"/>
          <p14:tracePt t="234141" x="14859000" y="19745325"/>
          <p14:tracePt t="234147" x="14859000" y="19773900"/>
          <p14:tracePt t="234163" x="14916150" y="19831050"/>
          <p14:tracePt t="234679" x="14916150" y="19888200"/>
          <p14:tracePt t="234687" x="14973300" y="19916775"/>
          <p14:tracePt t="234696" x="15001875" y="19973925"/>
          <p14:tracePt t="234705" x="15001875" y="20031075"/>
          <p14:tracePt t="234711" x="15059025" y="20059650"/>
          <p14:tracePt t="234728" x="15116175" y="20116800"/>
          <p14:tracePt t="234735" x="15116175" y="20173950"/>
          <p14:tracePt t="234749" x="15173325" y="20259675"/>
          <p14:tracePt t="234757" x="15173325" y="20316825"/>
          <p14:tracePt t="234766" x="15201900" y="20345400"/>
          <p14:tracePt t="234773" x="15201900" y="20488275"/>
          <p14:tracePt t="234782" x="15259050" y="20602575"/>
          <p14:tracePt t="234790" x="15344775" y="20745450"/>
          <p14:tracePt t="234796" x="15401925" y="20831175"/>
          <p14:tracePt t="234805" x="15487650" y="21031200"/>
          <p14:tracePt t="234812" x="15601950" y="21231225"/>
          <p14:tracePt t="234820" x="15687675" y="21374100"/>
          <p14:tracePt t="234829" x="15887700" y="21574125"/>
          <p14:tracePt t="234837" x="15916275" y="21602700"/>
          <p14:tracePt t="234845" x="16116300" y="21859875"/>
          <p14:tracePt t="234853" x="16230600" y="21888450"/>
          <p14:tracePt t="234861" x="16316325" y="22002750"/>
          <p14:tracePt t="234869" x="16402050" y="22031325"/>
          <p14:tracePt t="234877" x="16516350" y="22088475"/>
          <p14:tracePt t="234885" x="16602075" y="22145625"/>
          <p14:tracePt t="234894" x="16659225" y="22145625"/>
          <p14:tracePt t="234899" x="16744950" y="22145625"/>
          <p14:tracePt t="234910" x="16802100" y="22145625"/>
          <p14:tracePt t="234922" x="16830675" y="22145625"/>
          <p14:tracePt t="234930" x="16887825" y="22145625"/>
          <p14:tracePt t="234945" x="16944975" y="22145625"/>
          <p14:tracePt t="234967" x="17002125" y="22145625"/>
          <p14:tracePt t="234991" x="17030700" y="22145625"/>
          <p14:tracePt t="235000" x="17087850" y="22145625"/>
          <p14:tracePt t="235007" x="17145000" y="22145625"/>
          <p14:tracePt t="235015" x="17173575" y="22145625"/>
          <p14:tracePt t="235023" x="17287875" y="22145625"/>
          <p14:tracePt t="235039" x="17373600" y="22145625"/>
          <p14:tracePt t="235048" x="17459325" y="22174200"/>
          <p14:tracePt t="235056" x="17516475" y="22174200"/>
          <p14:tracePt t="235064" x="17602200" y="22231350"/>
          <p14:tracePt t="235072" x="17659350" y="22231350"/>
          <p14:tracePt t="235079" x="17716500" y="22231350"/>
          <p14:tracePt t="235087" x="17745075" y="22231350"/>
          <p14:tracePt t="235101" x="17802225" y="22231350"/>
          <p14:tracePt t="235117" x="17859375" y="22231350"/>
          <p14:tracePt t="235265" x="17859375" y="22174200"/>
          <p14:tracePt t="238025" x="17802225" y="22174200"/>
          <p14:tracePt t="238036" x="17716500" y="22174200"/>
          <p14:tracePt t="238042" x="17573625" y="22174200"/>
          <p14:tracePt t="238049" x="17373600" y="22174200"/>
          <p14:tracePt t="238058" x="17230725" y="22174200"/>
          <p14:tracePt t="238066" x="17002125" y="22174200"/>
          <p14:tracePt t="238074" x="16887825" y="22174200"/>
          <p14:tracePt t="238081" x="16744950" y="22174200"/>
          <p14:tracePt t="238089" x="16544925" y="22174200"/>
          <p14:tracePt t="238097" x="16459200" y="22174200"/>
          <p14:tracePt t="238106" x="16316325" y="22174200"/>
          <p14:tracePt t="238113" x="16259175" y="22145625"/>
          <p14:tracePt t="238122" x="16230600" y="22145625"/>
          <p14:tracePt t="238128" x="16173450" y="22145625"/>
          <p14:tracePt t="238153" x="16116300" y="22145625"/>
          <p14:tracePt t="238213" x="16173450" y="22145625"/>
          <p14:tracePt t="238229" x="16230600" y="22145625"/>
          <p14:tracePt t="238237" x="16259175" y="22145625"/>
          <p14:tracePt t="238245" x="16316325" y="22145625"/>
          <p14:tracePt t="238254" x="16373475" y="22145625"/>
          <p14:tracePt t="238262" x="16402050" y="22145625"/>
          <p14:tracePt t="238270" x="16459200" y="22145625"/>
          <p14:tracePt t="238277" x="16544925" y="22145625"/>
          <p14:tracePt t="238284" x="16602075" y="22145625"/>
          <p14:tracePt t="238292" x="16659225" y="22145625"/>
          <p14:tracePt t="238299" x="16687800" y="22145625"/>
          <p14:tracePt t="238307" x="16744950" y="22145625"/>
          <p14:tracePt t="238315" x="16744950" y="22088475"/>
          <p14:tracePt t="238324" x="16802100" y="22088475"/>
          <p14:tracePt t="238332" x="16830675" y="22088475"/>
          <p14:tracePt t="238339" x="16830675" y="22031325"/>
          <p14:tracePt t="238347" x="16887825" y="22031325"/>
          <p14:tracePt t="238355" x="16887825" y="22002750"/>
          <p14:tracePt t="238369" x="16944975" y="22002750"/>
          <p14:tracePt t="238386" x="16944975" y="21945600"/>
          <p14:tracePt t="238403" x="17002125" y="21945600"/>
          <p14:tracePt t="238409" x="17002125" y="21888450"/>
          <p14:tracePt t="238423" x="17030700" y="21859875"/>
          <p14:tracePt t="238432" x="17030700" y="21802725"/>
          <p14:tracePt t="238439" x="17087850" y="21745575"/>
          <p14:tracePt t="238455" x="17145000" y="21717000"/>
          <p14:tracePt t="238464" x="17145000" y="21659850"/>
          <p14:tracePt t="238471" x="17173575" y="21659850"/>
          <p14:tracePt t="238479" x="17173575" y="21602700"/>
          <p14:tracePt t="238493" x="17230725" y="21602700"/>
          <p14:tracePt t="238503" x="17230725" y="21574125"/>
          <p14:tracePt t="238519" x="17230725" y="21516975"/>
          <p14:tracePt t="238535" x="17230725" y="21459825"/>
          <p14:tracePt t="238542" x="17230725" y="21402675"/>
          <p14:tracePt t="238549" x="17287875" y="21374100"/>
          <p14:tracePt t="238558" x="17287875" y="21316950"/>
          <p14:tracePt t="238565" x="17287875" y="21259800"/>
          <p14:tracePt t="238574" x="17287875" y="21231225"/>
          <p14:tracePt t="238581" x="17287875" y="21116925"/>
          <p14:tracePt t="238590" x="17287875" y="21088350"/>
          <p14:tracePt t="238597" x="17287875" y="21031200"/>
          <p14:tracePt t="238603" x="17316450" y="20974050"/>
          <p14:tracePt t="238612" x="17316450" y="20945475"/>
          <p14:tracePt t="238619" x="17316450" y="20888325"/>
          <p14:tracePt t="238626" x="17316450" y="20831175"/>
          <p14:tracePt t="238635" x="17373600" y="20802600"/>
          <p14:tracePt t="238642" x="17373600" y="20745450"/>
          <p14:tracePt t="238653" x="17430750" y="20688300"/>
          <p14:tracePt t="238660" x="17430750" y="20659725"/>
          <p14:tracePt t="238669" x="17430750" y="20545425"/>
          <p14:tracePt t="238675" x="17459325" y="20402550"/>
          <p14:tracePt t="238685" x="17516475" y="20345400"/>
          <p14:tracePt t="238692" x="17516475" y="20316825"/>
          <p14:tracePt t="238702" x="17573625" y="20202525"/>
          <p14:tracePt t="238709" x="17602200" y="20116800"/>
          <p14:tracePt t="238717" x="17659350" y="20031075"/>
          <p14:tracePt t="238726" x="17659350" y="19916775"/>
          <p14:tracePt t="238734" x="17716500" y="19888200"/>
          <p14:tracePt t="238741" x="17745075" y="19773900"/>
          <p14:tracePt t="238751" x="17745075" y="19745325"/>
          <p14:tracePt t="238752" x="17802225" y="19631025"/>
          <p14:tracePt t="238760" x="17802225" y="19573875"/>
          <p14:tracePt t="238769" x="17859375" y="19545300"/>
          <p14:tracePt t="238776" x="17859375" y="19488150"/>
          <p14:tracePt t="238786" x="17916525" y="19488150"/>
          <p14:tracePt t="238792" x="17916525" y="19431000"/>
          <p14:tracePt t="238801" x="17945100" y="19431000"/>
          <p14:tracePt t="238808" x="18002250" y="19402425"/>
          <p14:tracePt t="238818" x="18059400" y="19402425"/>
          <p14:tracePt t="238824" x="18087975" y="19402425"/>
          <p14:tracePt t="238834" x="18202275" y="19402425"/>
          <p14:tracePt t="238839" x="18230850" y="19402425"/>
          <p14:tracePt t="238852" x="18288000" y="19402425"/>
          <p14:tracePt t="238857" x="18345150" y="19402425"/>
          <p14:tracePt t="238867" x="18373725" y="19431000"/>
          <p14:tracePt t="238873" x="18430875" y="19431000"/>
          <p14:tracePt t="238884" x="18488025" y="19431000"/>
          <p14:tracePt t="238892" x="18516600" y="19488150"/>
          <p14:tracePt t="238907" x="18573750" y="19488150"/>
          <p14:tracePt t="238923" x="18630900" y="19488150"/>
          <p14:tracePt t="238939" x="18630900" y="19545300"/>
          <p14:tracePt t="238947" x="18659475" y="19545300"/>
          <p14:tracePt t="238954" x="18716625" y="19545300"/>
          <p14:tracePt t="238961" x="18716625" y="19573875"/>
          <p14:tracePt t="238969" x="18773775" y="19573875"/>
          <p14:tracePt t="238977" x="18859500" y="19688175"/>
          <p14:tracePt t="238992" x="19002375" y="19745325"/>
          <p14:tracePt t="239001" x="19002375" y="19773900"/>
          <p14:tracePt t="239009" x="19116675" y="19773900"/>
          <p14:tracePt t="239017" x="19145250" y="19831050"/>
          <p14:tracePt t="239024" x="19202400" y="19831050"/>
          <p14:tracePt t="239031" x="19259550" y="19888200"/>
          <p14:tracePt t="239040" x="19345275" y="19888200"/>
          <p14:tracePt t="239047" x="19402425" y="19916775"/>
          <p14:tracePt t="239063" x="19431000" y="19916775"/>
          <p14:tracePt t="239070" x="19488150" y="19973925"/>
          <p14:tracePt t="239078" x="19488150" y="20031075"/>
          <p14:tracePt t="239085" x="19545300" y="20031075"/>
          <p14:tracePt t="239093" x="19545300" y="20059650"/>
          <p14:tracePt t="239101" x="19573875" y="20116800"/>
          <p14:tracePt t="239110" x="19573875" y="20173950"/>
          <p14:tracePt t="239119" x="19573875" y="20202525"/>
          <p14:tracePt t="239126" x="19573875" y="20316825"/>
          <p14:tracePt t="239134" x="19573875" y="20402550"/>
          <p14:tracePt t="239142" x="19573875" y="20545425"/>
          <p14:tracePt t="239151" x="19573875" y="20602575"/>
          <p14:tracePt t="239158" x="19545300" y="20688300"/>
          <p14:tracePt t="239167" x="19488150" y="20802600"/>
          <p14:tracePt t="239175" x="19431000" y="20888325"/>
          <p14:tracePt t="239185" x="19402425" y="20945475"/>
          <p14:tracePt t="239192" x="19402425" y="21031200"/>
          <p14:tracePt t="239200" x="19345275" y="21088350"/>
          <p14:tracePt t="239206" x="19345275" y="21116925"/>
          <p14:tracePt t="239216" x="19345275" y="21174075"/>
          <p14:tracePt t="239226" x="19288125" y="21231225"/>
          <p14:tracePt t="239265" x="19288125" y="21259800"/>
          <p14:tracePt t="239295" x="19259550" y="21259800"/>
          <p14:tracePt t="239311" x="19202400" y="21259800"/>
          <p14:tracePt t="239319" x="19145250" y="21316950"/>
          <p14:tracePt t="239327" x="19116675" y="21316950"/>
          <p14:tracePt t="239335" x="19059525" y="21316950"/>
          <p14:tracePt t="239343" x="18916650" y="21316950"/>
          <p14:tracePt t="239351" x="18859500" y="21316950"/>
          <p14:tracePt t="239359" x="18716625" y="21374100"/>
          <p14:tracePt t="239367" x="18630900" y="21374100"/>
          <p14:tracePt t="239376" x="18573750" y="21402675"/>
          <p14:tracePt t="239384" x="18488025" y="21402675"/>
          <p14:tracePt t="239392" x="18430875" y="21402675"/>
          <p14:tracePt t="239400" x="18373725" y="21459825"/>
          <p14:tracePt t="239407" x="18345150" y="21459825"/>
          <p14:tracePt t="239421" x="18288000" y="21459825"/>
          <p14:tracePt t="241699" x="18230850" y="21459825"/>
          <p14:tracePt t="241707" x="18145125" y="21459825"/>
          <p14:tracePt t="241716" x="18087975" y="21459825"/>
          <p14:tracePt t="241724" x="18002250" y="21516975"/>
          <p14:tracePt t="241732" x="17916525" y="21516975"/>
          <p14:tracePt t="241737" x="17859375" y="21574125"/>
          <p14:tracePt t="241745" x="17745075" y="21574125"/>
          <p14:tracePt t="241753" x="17659350" y="21602700"/>
          <p14:tracePt t="241761" x="17602200" y="21602700"/>
          <p14:tracePt t="241769" x="17573625" y="21659850"/>
          <p14:tracePt t="241778" x="17516475" y="21717000"/>
          <p14:tracePt t="241785" x="17430750" y="21717000"/>
          <p14:tracePt t="241801" x="17373600" y="21745575"/>
          <p14:tracePt t="241811" x="17316450" y="21745575"/>
          <p14:tracePt t="241833" x="17287875" y="21745575"/>
          <p14:tracePt t="241871" x="17230725" y="21745575"/>
          <p14:tracePt t="241895" x="17173575" y="21745575"/>
          <p14:tracePt t="241902" x="17173575" y="21717000"/>
          <p14:tracePt t="241910" x="17145000" y="21659850"/>
          <p14:tracePt t="241918" x="17087850" y="21602700"/>
          <p14:tracePt t="241928" x="17030700" y="21574125"/>
          <p14:tracePt t="241934" x="17002125" y="21516975"/>
          <p14:tracePt t="241942" x="16944975" y="21459825"/>
          <p14:tracePt t="241950" x="16887825" y="21402675"/>
          <p14:tracePt t="241957" x="16830675" y="21374100"/>
          <p14:tracePt t="241965" x="16744950" y="21374100"/>
          <p14:tracePt t="241973" x="16744950" y="21316950"/>
          <p14:tracePt t="241981" x="16687800" y="21316950"/>
          <p14:tracePt t="241990" x="16659225" y="21259800"/>
          <p14:tracePt t="242003" x="16602075" y="21231225"/>
          <p14:tracePt t="242267" x="16544925" y="21231225"/>
          <p14:tracePt t="242291" x="16516350" y="21231225"/>
          <p14:tracePt t="242315" x="16516350" y="21259800"/>
          <p14:tracePt t="242323" x="16459200" y="21259800"/>
          <p14:tracePt t="242355" x="16402050" y="21259800"/>
          <p14:tracePt t="242479" x="16373475" y="21259800"/>
          <p14:tracePt t="242511" x="16316325" y="21259800"/>
          <p14:tracePt t="245325" x="16316325" y="21231225"/>
          <p14:tracePt t="245336" x="16373475" y="21116925"/>
          <p14:tracePt t="245342" x="16516350" y="21088350"/>
          <p14:tracePt t="245350" x="16602075" y="20974050"/>
          <p14:tracePt t="245358" x="16687800" y="20831175"/>
          <p14:tracePt t="245366" x="16830675" y="20745450"/>
          <p14:tracePt t="245374" x="16944975" y="20659725"/>
          <p14:tracePt t="245382" x="16944975" y="20602575"/>
          <p14:tracePt t="245390" x="17030700" y="20488275"/>
          <p14:tracePt t="245398" x="17087850" y="20459700"/>
          <p14:tracePt t="245405" x="17145000" y="20459700"/>
          <p14:tracePt t="245413" x="17145000" y="20402550"/>
          <p14:tracePt t="245422" x="17173575" y="20402550"/>
          <p14:tracePt t="245430" x="17173575" y="20345400"/>
          <p14:tracePt t="245459" x="17173575" y="20316825"/>
          <p14:tracePt t="245497" x="17173575" y="20259675"/>
          <p14:tracePt t="245513" x="17173575" y="20202525"/>
          <p14:tracePt t="245529" x="17173575" y="20173950"/>
          <p14:tracePt t="245538" x="17173575" y="20116800"/>
          <p14:tracePt t="245553" x="17173575" y="20059650"/>
          <p14:tracePt t="245560" x="17173575" y="20031075"/>
          <p14:tracePt t="245615" x="17173575" y="19973925"/>
          <p14:tracePt t="245622" x="17145000" y="19973925"/>
          <p14:tracePt t="246183" x="17087850" y="19973925"/>
          <p14:tracePt t="246245" x="17087850" y="19916775"/>
          <p14:tracePt t="248833" x="17087850" y="19888200"/>
          <p14:tracePt t="248849" x="17087850" y="19831050"/>
          <p14:tracePt t="248857" x="17145000" y="19831050"/>
          <p14:tracePt t="248866" x="17145000" y="19773900"/>
          <p14:tracePt t="248881" x="17173575" y="19745325"/>
          <p14:tracePt t="248903" x="17230725" y="19745325"/>
          <p14:tracePt t="248911" x="17230725" y="19688175"/>
          <p14:tracePt t="248928" x="17287875" y="19688175"/>
          <p14:tracePt t="248967" x="17316450" y="19688175"/>
          <p14:tracePt t="249021" x="17373600" y="19688175"/>
          <p14:tracePt t="249029" x="17373600" y="19631025"/>
          <p14:tracePt t="249044" x="17430750" y="19631025"/>
          <p14:tracePt t="249067" x="17430750" y="19573875"/>
          <p14:tracePt t="249083" x="17459325" y="19573875"/>
          <p14:tracePt t="252057" x="17459325" y="19688175"/>
          <p14:tracePt t="252065" x="17459325" y="19773900"/>
          <p14:tracePt t="252073" x="17459325" y="19916775"/>
          <p14:tracePt t="252082" x="17459325" y="20116800"/>
          <p14:tracePt t="252090" x="17516475" y="20202525"/>
          <p14:tracePt t="252098" x="17516475" y="20459700"/>
          <p14:tracePt t="252104" x="17573625" y="20545425"/>
          <p14:tracePt t="252114" x="17602200" y="20802600"/>
          <p14:tracePt t="252121" x="17659350" y="20945475"/>
          <p14:tracePt t="252129" x="17745075" y="21088350"/>
          <p14:tracePt t="252138" x="17802225" y="21174075"/>
          <p14:tracePt t="252145" x="17945100" y="21374100"/>
          <p14:tracePt t="252155" x="18059400" y="21459825"/>
          <p14:tracePt t="252163" x="18145125" y="21602700"/>
          <p14:tracePt t="252170" x="18230850" y="21717000"/>
          <p14:tracePt t="252178" x="18345150" y="21859875"/>
          <p14:tracePt t="252186" x="18430875" y="22002750"/>
          <p14:tracePt t="252193" x="18573750" y="22174200"/>
          <p14:tracePt t="252203" x="18630900" y="22317075"/>
          <p14:tracePt t="252210" x="18716625" y="22517100"/>
          <p14:tracePt t="252219" x="18830925" y="22717125"/>
          <p14:tracePt t="318092" x="22031325" y="22774275"/>
          <p14:tracePt t="318100" x="22431375" y="21717000"/>
          <p14:tracePt t="318107" x="22860000" y="20459700"/>
          <p14:tracePt t="318115" x="23202900" y="19259550"/>
          <p14:tracePt t="318124" x="23574375" y="17802225"/>
          <p14:tracePt t="318132" x="23860125" y="16173450"/>
          <p14:tracePt t="318138" x="23974425" y="15401925"/>
          <p14:tracePt t="318147" x="24317325" y="12801600"/>
          <p14:tracePt t="318154" x="24403050" y="11115675"/>
          <p14:tracePt t="318164" x="24460200" y="10401300"/>
          <p14:tracePt t="318171" x="24460200" y="8915400"/>
          <p14:tracePt t="318177" x="24460200" y="6629400"/>
          <p14:tracePt t="318185" x="24460200" y="6115050"/>
          <p14:tracePt t="318194" x="24203025" y="5114925"/>
          <p14:tracePt t="318204" x="23974425" y="4143375"/>
          <p14:tracePt t="318209" x="23717250" y="3371850"/>
          <p14:tracePt t="318216" x="23631525" y="3028950"/>
          <p14:tracePt t="318224" x="23431500" y="2514600"/>
          <p14:tracePt t="318232" x="23402925" y="2371725"/>
          <p14:tracePt t="318240" x="23145750" y="1885950"/>
          <p14:tracePt t="318248" x="23002875" y="1771650"/>
          <p14:tracePt t="318479" x="23145750" y="1628775"/>
          <p14:tracePt t="318487" x="23288625" y="1543050"/>
          <p14:tracePt t="318496" x="23488650" y="1285875"/>
          <p14:tracePt t="318504" x="23774400" y="1057275"/>
          <p14:tracePt t="318511" x="24060150" y="828675"/>
          <p14:tracePt t="318521" x="24345900" y="542925"/>
          <p14:tracePt t="318528" x="24631650" y="228600"/>
          <p14:tracePt t="318536" x="24774525" y="85725"/>
        </p14:tracePtLst>
      </p14:laserTraceLst>
    </p:ext>
  </p:extLs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20919</TotalTime>
  <Words>498</Words>
  <Application>Microsoft Office PowerPoint</Application>
  <PresentationFormat>Custom</PresentationFormat>
  <Paragraphs>54</Paragraphs>
  <Slides>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4" baseType="lpstr">
      <vt:lpstr>Arial</vt:lpstr>
      <vt:lpstr>Calibri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DanielleCap</dc:creator>
  <cp:lastModifiedBy>Assisant Executive Director</cp:lastModifiedBy>
  <cp:revision>539</cp:revision>
  <cp:lastPrinted>2019-03-27T20:19:06Z</cp:lastPrinted>
  <dcterms:created xsi:type="dcterms:W3CDTF">2013-12-23T02:23:49Z</dcterms:created>
  <dcterms:modified xsi:type="dcterms:W3CDTF">2022-03-28T18:19:52Z</dcterms:modified>
</cp:coreProperties>
</file>