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2860000" cy="2743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mazloum, Maya" initials="AM" lastIdx="3" clrIdx="0">
    <p:extLst>
      <p:ext uri="{19B8F6BF-5375-455C-9EA6-DF929625EA0E}">
        <p15:presenceInfo xmlns:p15="http://schemas.microsoft.com/office/powerpoint/2012/main" userId="S::mal79081@creighton.edu::d1b83785-58b5-45ed-8588-54c72adfaf1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571" autoAdjust="0"/>
    <p:restoredTop sz="94660"/>
  </p:normalViewPr>
  <p:slideViewPr>
    <p:cSldViewPr snapToGrid="0">
      <p:cViewPr varScale="1">
        <p:scale>
          <a:sx n="29" d="100"/>
          <a:sy n="29" d="100"/>
        </p:scale>
        <p:origin x="3288" y="1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714500" y="4489452"/>
            <a:ext cx="19431000" cy="9550400"/>
          </a:xfrm>
        </p:spPr>
        <p:txBody>
          <a:bodyPr anchor="b"/>
          <a:lstStyle>
            <a:lvl1pPr algn="ctr">
              <a:defRPr sz="15000"/>
            </a:lvl1pPr>
          </a:lstStyle>
          <a:p>
            <a:r>
              <a:rPr lang="en-US"/>
              <a:t>Click to edit Master title style</a:t>
            </a:r>
            <a:endParaRPr lang="en-US" dirty="0"/>
          </a:p>
        </p:txBody>
      </p:sp>
      <p:sp>
        <p:nvSpPr>
          <p:cNvPr id="3" name="Subtitle 2"/>
          <p:cNvSpPr>
            <a:spLocks noGrp="1"/>
          </p:cNvSpPr>
          <p:nvPr>
            <p:ph type="subTitle" idx="1"/>
          </p:nvPr>
        </p:nvSpPr>
        <p:spPr>
          <a:xfrm>
            <a:off x="2857500" y="14408152"/>
            <a:ext cx="17145000" cy="6623048"/>
          </a:xfrm>
        </p:spPr>
        <p:txBody>
          <a:bodyPr/>
          <a:lstStyle>
            <a:lvl1pPr marL="0" indent="0" algn="ctr">
              <a:buNone/>
              <a:defRPr sz="6000"/>
            </a:lvl1pPr>
            <a:lvl2pPr marL="1143000" indent="0" algn="ctr">
              <a:buNone/>
              <a:defRPr sz="5000"/>
            </a:lvl2pPr>
            <a:lvl3pPr marL="2286000" indent="0" algn="ctr">
              <a:buNone/>
              <a:defRPr sz="4500"/>
            </a:lvl3pPr>
            <a:lvl4pPr marL="3429000" indent="0" algn="ctr">
              <a:buNone/>
              <a:defRPr sz="4000"/>
            </a:lvl4pPr>
            <a:lvl5pPr marL="4572000" indent="0" algn="ctr">
              <a:buNone/>
              <a:defRPr sz="4000"/>
            </a:lvl5pPr>
            <a:lvl6pPr marL="5715000" indent="0" algn="ctr">
              <a:buNone/>
              <a:defRPr sz="4000"/>
            </a:lvl6pPr>
            <a:lvl7pPr marL="6858000" indent="0" algn="ctr">
              <a:buNone/>
              <a:defRPr sz="4000"/>
            </a:lvl7pPr>
            <a:lvl8pPr marL="8001000" indent="0" algn="ctr">
              <a:buNone/>
              <a:defRPr sz="4000"/>
            </a:lvl8pPr>
            <a:lvl9pPr marL="9144000" indent="0" algn="ctr">
              <a:buNone/>
              <a:defRPr sz="4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EFC3222-0EBE-49D7-81E6-D7525A2F7F0B}" type="datetimeFigureOut">
              <a:rPr lang="en-US" smtClean="0"/>
              <a:t>3/28/2022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EED0E6-36AF-4CF6-8C2F-947EDB00AC14}" type="slidenum">
              <a:rPr lang="en-US" smtClean="0"/>
              <a:t>‹#›</a:t>
            </a:fld>
            <a:endParaRPr lang="en-US"/>
          </a:p>
        </p:txBody>
      </p:sp>
    </p:spTree>
    <p:extLst>
      <p:ext uri="{BB962C8B-B14F-4D97-AF65-F5344CB8AC3E}">
        <p14:creationId xmlns:p14="http://schemas.microsoft.com/office/powerpoint/2010/main" val="6545561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FC3222-0EBE-49D7-81E6-D7525A2F7F0B}" type="datetimeFigureOut">
              <a:rPr lang="en-US" smtClean="0"/>
              <a:t>3/28/2022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EED0E6-36AF-4CF6-8C2F-947EDB00AC14}" type="slidenum">
              <a:rPr lang="en-US" smtClean="0"/>
              <a:t>‹#›</a:t>
            </a:fld>
            <a:endParaRPr lang="en-US"/>
          </a:p>
        </p:txBody>
      </p:sp>
    </p:spTree>
    <p:extLst>
      <p:ext uri="{BB962C8B-B14F-4D97-AF65-F5344CB8AC3E}">
        <p14:creationId xmlns:p14="http://schemas.microsoft.com/office/powerpoint/2010/main" val="3402779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6359189" y="1460500"/>
            <a:ext cx="4929188" cy="2324735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571626" y="1460500"/>
            <a:ext cx="14501813" cy="2324735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FC3222-0EBE-49D7-81E6-D7525A2F7F0B}" type="datetimeFigureOut">
              <a:rPr lang="en-US" smtClean="0"/>
              <a:t>3/28/2022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EED0E6-36AF-4CF6-8C2F-947EDB00AC14}" type="slidenum">
              <a:rPr lang="en-US" smtClean="0"/>
              <a:t>‹#›</a:t>
            </a:fld>
            <a:endParaRPr lang="en-US"/>
          </a:p>
        </p:txBody>
      </p:sp>
    </p:spTree>
    <p:extLst>
      <p:ext uri="{BB962C8B-B14F-4D97-AF65-F5344CB8AC3E}">
        <p14:creationId xmlns:p14="http://schemas.microsoft.com/office/powerpoint/2010/main" val="374877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FC3222-0EBE-49D7-81E6-D7525A2F7F0B}" type="datetimeFigureOut">
              <a:rPr lang="en-US" smtClean="0"/>
              <a:t>3/28/2022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EED0E6-36AF-4CF6-8C2F-947EDB00AC14}" type="slidenum">
              <a:rPr lang="en-US" smtClean="0"/>
              <a:t>‹#›</a:t>
            </a:fld>
            <a:endParaRPr lang="en-US"/>
          </a:p>
        </p:txBody>
      </p:sp>
    </p:spTree>
    <p:extLst>
      <p:ext uri="{BB962C8B-B14F-4D97-AF65-F5344CB8AC3E}">
        <p14:creationId xmlns:p14="http://schemas.microsoft.com/office/powerpoint/2010/main" val="1647182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59720" y="6838958"/>
            <a:ext cx="19716750" cy="11410948"/>
          </a:xfrm>
        </p:spPr>
        <p:txBody>
          <a:bodyPr anchor="b"/>
          <a:lstStyle>
            <a:lvl1pPr>
              <a:defRPr sz="15000"/>
            </a:lvl1pPr>
          </a:lstStyle>
          <a:p>
            <a:r>
              <a:rPr lang="en-US"/>
              <a:t>Click to edit Master title style</a:t>
            </a:r>
            <a:endParaRPr lang="en-US" dirty="0"/>
          </a:p>
        </p:txBody>
      </p:sp>
      <p:sp>
        <p:nvSpPr>
          <p:cNvPr id="3" name="Text Placeholder 2"/>
          <p:cNvSpPr>
            <a:spLocks noGrp="1"/>
          </p:cNvSpPr>
          <p:nvPr>
            <p:ph type="body" idx="1"/>
          </p:nvPr>
        </p:nvSpPr>
        <p:spPr>
          <a:xfrm>
            <a:off x="1559720" y="18357858"/>
            <a:ext cx="19716750" cy="6000748"/>
          </a:xfrm>
        </p:spPr>
        <p:txBody>
          <a:bodyPr/>
          <a:lstStyle>
            <a:lvl1pPr marL="0" indent="0">
              <a:buNone/>
              <a:defRPr sz="6000">
                <a:solidFill>
                  <a:schemeClr val="tx1"/>
                </a:solidFill>
              </a:defRPr>
            </a:lvl1pPr>
            <a:lvl2pPr marL="1143000" indent="0">
              <a:buNone/>
              <a:defRPr sz="5000">
                <a:solidFill>
                  <a:schemeClr val="tx1">
                    <a:tint val="75000"/>
                  </a:schemeClr>
                </a:solidFill>
              </a:defRPr>
            </a:lvl2pPr>
            <a:lvl3pPr marL="2286000" indent="0">
              <a:buNone/>
              <a:defRPr sz="4500">
                <a:solidFill>
                  <a:schemeClr val="tx1">
                    <a:tint val="75000"/>
                  </a:schemeClr>
                </a:solidFill>
              </a:defRPr>
            </a:lvl3pPr>
            <a:lvl4pPr marL="3429000" indent="0">
              <a:buNone/>
              <a:defRPr sz="4000">
                <a:solidFill>
                  <a:schemeClr val="tx1">
                    <a:tint val="75000"/>
                  </a:schemeClr>
                </a:solidFill>
              </a:defRPr>
            </a:lvl4pPr>
            <a:lvl5pPr marL="4572000" indent="0">
              <a:buNone/>
              <a:defRPr sz="4000">
                <a:solidFill>
                  <a:schemeClr val="tx1">
                    <a:tint val="75000"/>
                  </a:schemeClr>
                </a:solidFill>
              </a:defRPr>
            </a:lvl5pPr>
            <a:lvl6pPr marL="5715000" indent="0">
              <a:buNone/>
              <a:defRPr sz="4000">
                <a:solidFill>
                  <a:schemeClr val="tx1">
                    <a:tint val="75000"/>
                  </a:schemeClr>
                </a:solidFill>
              </a:defRPr>
            </a:lvl6pPr>
            <a:lvl7pPr marL="6858000" indent="0">
              <a:buNone/>
              <a:defRPr sz="4000">
                <a:solidFill>
                  <a:schemeClr val="tx1">
                    <a:tint val="75000"/>
                  </a:schemeClr>
                </a:solidFill>
              </a:defRPr>
            </a:lvl7pPr>
            <a:lvl8pPr marL="8001000" indent="0">
              <a:buNone/>
              <a:defRPr sz="4000">
                <a:solidFill>
                  <a:schemeClr val="tx1">
                    <a:tint val="75000"/>
                  </a:schemeClr>
                </a:solidFill>
              </a:defRPr>
            </a:lvl8pPr>
            <a:lvl9pPr marL="9144000" indent="0">
              <a:buNone/>
              <a:defRPr sz="40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EFC3222-0EBE-49D7-81E6-D7525A2F7F0B}" type="datetimeFigureOut">
              <a:rPr lang="en-US" smtClean="0"/>
              <a:t>3/28/2022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EED0E6-36AF-4CF6-8C2F-947EDB00AC14}" type="slidenum">
              <a:rPr lang="en-US" smtClean="0"/>
              <a:t>‹#›</a:t>
            </a:fld>
            <a:endParaRPr lang="en-US"/>
          </a:p>
        </p:txBody>
      </p:sp>
    </p:spTree>
    <p:extLst>
      <p:ext uri="{BB962C8B-B14F-4D97-AF65-F5344CB8AC3E}">
        <p14:creationId xmlns:p14="http://schemas.microsoft.com/office/powerpoint/2010/main" val="38735120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71625" y="7302500"/>
            <a:ext cx="9715500" cy="174053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1572875" y="7302500"/>
            <a:ext cx="9715500" cy="174053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EFC3222-0EBE-49D7-81E6-D7525A2F7F0B}" type="datetimeFigureOut">
              <a:rPr lang="en-US" smtClean="0"/>
              <a:t>3/28/2022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EED0E6-36AF-4CF6-8C2F-947EDB00AC14}" type="slidenum">
              <a:rPr lang="en-US" smtClean="0"/>
              <a:t>‹#›</a:t>
            </a:fld>
            <a:endParaRPr lang="en-US"/>
          </a:p>
        </p:txBody>
      </p:sp>
    </p:spTree>
    <p:extLst>
      <p:ext uri="{BB962C8B-B14F-4D97-AF65-F5344CB8AC3E}">
        <p14:creationId xmlns:p14="http://schemas.microsoft.com/office/powerpoint/2010/main" val="941977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74603" y="1460506"/>
            <a:ext cx="19716750" cy="5302252"/>
          </a:xfrm>
        </p:spPr>
        <p:txBody>
          <a:bodyPr/>
          <a:lstStyle/>
          <a:p>
            <a:r>
              <a:rPr lang="en-US"/>
              <a:t>Click to edit Master title style</a:t>
            </a:r>
            <a:endParaRPr lang="en-US" dirty="0"/>
          </a:p>
        </p:txBody>
      </p:sp>
      <p:sp>
        <p:nvSpPr>
          <p:cNvPr id="3" name="Text Placeholder 2"/>
          <p:cNvSpPr>
            <a:spLocks noGrp="1"/>
          </p:cNvSpPr>
          <p:nvPr>
            <p:ph type="body" idx="1"/>
          </p:nvPr>
        </p:nvSpPr>
        <p:spPr>
          <a:xfrm>
            <a:off x="1574605" y="6724652"/>
            <a:ext cx="9670850" cy="3295648"/>
          </a:xfrm>
        </p:spPr>
        <p:txBody>
          <a:bodyPr anchor="b"/>
          <a:lstStyle>
            <a:lvl1pPr marL="0" indent="0">
              <a:buNone/>
              <a:defRPr sz="6000" b="1"/>
            </a:lvl1pPr>
            <a:lvl2pPr marL="1143000" indent="0">
              <a:buNone/>
              <a:defRPr sz="5000" b="1"/>
            </a:lvl2pPr>
            <a:lvl3pPr marL="2286000" indent="0">
              <a:buNone/>
              <a:defRPr sz="4500" b="1"/>
            </a:lvl3pPr>
            <a:lvl4pPr marL="3429000" indent="0">
              <a:buNone/>
              <a:defRPr sz="4000" b="1"/>
            </a:lvl4pPr>
            <a:lvl5pPr marL="4572000" indent="0">
              <a:buNone/>
              <a:defRPr sz="4000" b="1"/>
            </a:lvl5pPr>
            <a:lvl6pPr marL="5715000" indent="0">
              <a:buNone/>
              <a:defRPr sz="4000" b="1"/>
            </a:lvl6pPr>
            <a:lvl7pPr marL="6858000" indent="0">
              <a:buNone/>
              <a:defRPr sz="4000" b="1"/>
            </a:lvl7pPr>
            <a:lvl8pPr marL="8001000" indent="0">
              <a:buNone/>
              <a:defRPr sz="4000" b="1"/>
            </a:lvl8pPr>
            <a:lvl9pPr marL="9144000" indent="0">
              <a:buNone/>
              <a:defRPr sz="4000" b="1"/>
            </a:lvl9pPr>
          </a:lstStyle>
          <a:p>
            <a:pPr lvl="0"/>
            <a:r>
              <a:rPr lang="en-US"/>
              <a:t>Click to edit Master text styles</a:t>
            </a:r>
          </a:p>
        </p:txBody>
      </p:sp>
      <p:sp>
        <p:nvSpPr>
          <p:cNvPr id="4" name="Content Placeholder 3"/>
          <p:cNvSpPr>
            <a:spLocks noGrp="1"/>
          </p:cNvSpPr>
          <p:nvPr>
            <p:ph sz="half" idx="2"/>
          </p:nvPr>
        </p:nvSpPr>
        <p:spPr>
          <a:xfrm>
            <a:off x="1574605" y="10020300"/>
            <a:ext cx="9670850" cy="147383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1572876" y="6724652"/>
            <a:ext cx="9718478" cy="3295648"/>
          </a:xfrm>
        </p:spPr>
        <p:txBody>
          <a:bodyPr anchor="b"/>
          <a:lstStyle>
            <a:lvl1pPr marL="0" indent="0">
              <a:buNone/>
              <a:defRPr sz="6000" b="1"/>
            </a:lvl1pPr>
            <a:lvl2pPr marL="1143000" indent="0">
              <a:buNone/>
              <a:defRPr sz="5000" b="1"/>
            </a:lvl2pPr>
            <a:lvl3pPr marL="2286000" indent="0">
              <a:buNone/>
              <a:defRPr sz="4500" b="1"/>
            </a:lvl3pPr>
            <a:lvl4pPr marL="3429000" indent="0">
              <a:buNone/>
              <a:defRPr sz="4000" b="1"/>
            </a:lvl4pPr>
            <a:lvl5pPr marL="4572000" indent="0">
              <a:buNone/>
              <a:defRPr sz="4000" b="1"/>
            </a:lvl5pPr>
            <a:lvl6pPr marL="5715000" indent="0">
              <a:buNone/>
              <a:defRPr sz="4000" b="1"/>
            </a:lvl6pPr>
            <a:lvl7pPr marL="6858000" indent="0">
              <a:buNone/>
              <a:defRPr sz="4000" b="1"/>
            </a:lvl7pPr>
            <a:lvl8pPr marL="8001000" indent="0">
              <a:buNone/>
              <a:defRPr sz="4000" b="1"/>
            </a:lvl8pPr>
            <a:lvl9pPr marL="9144000" indent="0">
              <a:buNone/>
              <a:defRPr sz="4000" b="1"/>
            </a:lvl9pPr>
          </a:lstStyle>
          <a:p>
            <a:pPr lvl="0"/>
            <a:r>
              <a:rPr lang="en-US"/>
              <a:t>Click to edit Master text styles</a:t>
            </a:r>
          </a:p>
        </p:txBody>
      </p:sp>
      <p:sp>
        <p:nvSpPr>
          <p:cNvPr id="6" name="Content Placeholder 5"/>
          <p:cNvSpPr>
            <a:spLocks noGrp="1"/>
          </p:cNvSpPr>
          <p:nvPr>
            <p:ph sz="quarter" idx="4"/>
          </p:nvPr>
        </p:nvSpPr>
        <p:spPr>
          <a:xfrm>
            <a:off x="11572876" y="10020300"/>
            <a:ext cx="9718478" cy="147383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EFC3222-0EBE-49D7-81E6-D7525A2F7F0B}" type="datetimeFigureOut">
              <a:rPr lang="en-US" smtClean="0"/>
              <a:t>3/28/2022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1EED0E6-36AF-4CF6-8C2F-947EDB00AC14}" type="slidenum">
              <a:rPr lang="en-US" smtClean="0"/>
              <a:t>‹#›</a:t>
            </a:fld>
            <a:endParaRPr lang="en-US"/>
          </a:p>
        </p:txBody>
      </p:sp>
    </p:spTree>
    <p:extLst>
      <p:ext uri="{BB962C8B-B14F-4D97-AF65-F5344CB8AC3E}">
        <p14:creationId xmlns:p14="http://schemas.microsoft.com/office/powerpoint/2010/main" val="4046218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EFC3222-0EBE-49D7-81E6-D7525A2F7F0B}" type="datetimeFigureOut">
              <a:rPr lang="en-US" smtClean="0"/>
              <a:t>3/28/2022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1EED0E6-36AF-4CF6-8C2F-947EDB00AC14}" type="slidenum">
              <a:rPr lang="en-US" smtClean="0"/>
              <a:t>‹#›</a:t>
            </a:fld>
            <a:endParaRPr lang="en-US"/>
          </a:p>
        </p:txBody>
      </p:sp>
    </p:spTree>
    <p:extLst>
      <p:ext uri="{BB962C8B-B14F-4D97-AF65-F5344CB8AC3E}">
        <p14:creationId xmlns:p14="http://schemas.microsoft.com/office/powerpoint/2010/main" val="1456053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FC3222-0EBE-49D7-81E6-D7525A2F7F0B}" type="datetimeFigureOut">
              <a:rPr lang="en-US" smtClean="0"/>
              <a:t>3/28/2022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1EED0E6-36AF-4CF6-8C2F-947EDB00AC14}" type="slidenum">
              <a:rPr lang="en-US" smtClean="0"/>
              <a:t>‹#›</a:t>
            </a:fld>
            <a:endParaRPr lang="en-US"/>
          </a:p>
        </p:txBody>
      </p:sp>
    </p:spTree>
    <p:extLst>
      <p:ext uri="{BB962C8B-B14F-4D97-AF65-F5344CB8AC3E}">
        <p14:creationId xmlns:p14="http://schemas.microsoft.com/office/powerpoint/2010/main" val="3148286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603" y="1828800"/>
            <a:ext cx="7372945" cy="6400800"/>
          </a:xfrm>
        </p:spPr>
        <p:txBody>
          <a:bodyPr anchor="b"/>
          <a:lstStyle>
            <a:lvl1pPr>
              <a:defRPr sz="8000"/>
            </a:lvl1pPr>
          </a:lstStyle>
          <a:p>
            <a:r>
              <a:rPr lang="en-US"/>
              <a:t>Click to edit Master title style</a:t>
            </a:r>
            <a:endParaRPr lang="en-US" dirty="0"/>
          </a:p>
        </p:txBody>
      </p:sp>
      <p:sp>
        <p:nvSpPr>
          <p:cNvPr id="3" name="Content Placeholder 2"/>
          <p:cNvSpPr>
            <a:spLocks noGrp="1"/>
          </p:cNvSpPr>
          <p:nvPr>
            <p:ph idx="1"/>
          </p:nvPr>
        </p:nvSpPr>
        <p:spPr>
          <a:xfrm>
            <a:off x="9718477" y="3949706"/>
            <a:ext cx="11572875" cy="19494500"/>
          </a:xfrm>
        </p:spPr>
        <p:txBody>
          <a:bodyPr/>
          <a:lstStyle>
            <a:lvl1pPr>
              <a:defRPr sz="8000"/>
            </a:lvl1pPr>
            <a:lvl2pPr>
              <a:defRPr sz="7000"/>
            </a:lvl2pPr>
            <a:lvl3pPr>
              <a:defRPr sz="6000"/>
            </a:lvl3pPr>
            <a:lvl4pPr>
              <a:defRPr sz="5000"/>
            </a:lvl4pPr>
            <a:lvl5pPr>
              <a:defRPr sz="5000"/>
            </a:lvl5pPr>
            <a:lvl6pPr>
              <a:defRPr sz="5000"/>
            </a:lvl6pPr>
            <a:lvl7pPr>
              <a:defRPr sz="5000"/>
            </a:lvl7pPr>
            <a:lvl8pPr>
              <a:defRPr sz="5000"/>
            </a:lvl8pPr>
            <a:lvl9pPr>
              <a:defRPr sz="5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574603" y="8229600"/>
            <a:ext cx="7372945" cy="15246352"/>
          </a:xfrm>
        </p:spPr>
        <p:txBody>
          <a:bodyPr/>
          <a:lstStyle>
            <a:lvl1pPr marL="0" indent="0">
              <a:buNone/>
              <a:defRPr sz="4000"/>
            </a:lvl1pPr>
            <a:lvl2pPr marL="1143000" indent="0">
              <a:buNone/>
              <a:defRPr sz="3500"/>
            </a:lvl2pPr>
            <a:lvl3pPr marL="2286000" indent="0">
              <a:buNone/>
              <a:defRPr sz="3000"/>
            </a:lvl3pPr>
            <a:lvl4pPr marL="3429000" indent="0">
              <a:buNone/>
              <a:defRPr sz="2500"/>
            </a:lvl4pPr>
            <a:lvl5pPr marL="4572000" indent="0">
              <a:buNone/>
              <a:defRPr sz="2500"/>
            </a:lvl5pPr>
            <a:lvl6pPr marL="5715000" indent="0">
              <a:buNone/>
              <a:defRPr sz="2500"/>
            </a:lvl6pPr>
            <a:lvl7pPr marL="6858000" indent="0">
              <a:buNone/>
              <a:defRPr sz="2500"/>
            </a:lvl7pPr>
            <a:lvl8pPr marL="8001000" indent="0">
              <a:buNone/>
              <a:defRPr sz="2500"/>
            </a:lvl8pPr>
            <a:lvl9pPr marL="9144000" indent="0">
              <a:buNone/>
              <a:defRPr sz="2500"/>
            </a:lvl9pPr>
          </a:lstStyle>
          <a:p>
            <a:pPr lvl="0"/>
            <a:r>
              <a:rPr lang="en-US"/>
              <a:t>Click to edit Master text styles</a:t>
            </a:r>
          </a:p>
        </p:txBody>
      </p:sp>
      <p:sp>
        <p:nvSpPr>
          <p:cNvPr id="5" name="Date Placeholder 4"/>
          <p:cNvSpPr>
            <a:spLocks noGrp="1"/>
          </p:cNvSpPr>
          <p:nvPr>
            <p:ph type="dt" sz="half" idx="10"/>
          </p:nvPr>
        </p:nvSpPr>
        <p:spPr/>
        <p:txBody>
          <a:bodyPr/>
          <a:lstStyle/>
          <a:p>
            <a:fld id="{7EFC3222-0EBE-49D7-81E6-D7525A2F7F0B}" type="datetimeFigureOut">
              <a:rPr lang="en-US" smtClean="0"/>
              <a:t>3/28/2022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EED0E6-36AF-4CF6-8C2F-947EDB00AC14}" type="slidenum">
              <a:rPr lang="en-US" smtClean="0"/>
              <a:t>‹#›</a:t>
            </a:fld>
            <a:endParaRPr lang="en-US"/>
          </a:p>
        </p:txBody>
      </p:sp>
    </p:spTree>
    <p:extLst>
      <p:ext uri="{BB962C8B-B14F-4D97-AF65-F5344CB8AC3E}">
        <p14:creationId xmlns:p14="http://schemas.microsoft.com/office/powerpoint/2010/main" val="870672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603" y="1828800"/>
            <a:ext cx="7372945" cy="6400800"/>
          </a:xfrm>
        </p:spPr>
        <p:txBody>
          <a:bodyPr anchor="b"/>
          <a:lstStyle>
            <a:lvl1pPr>
              <a:defRPr sz="8000"/>
            </a:lvl1pPr>
          </a:lstStyle>
          <a:p>
            <a:r>
              <a:rPr lang="en-US"/>
              <a:t>Click to edit Master title style</a:t>
            </a:r>
            <a:endParaRPr lang="en-US" dirty="0"/>
          </a:p>
        </p:txBody>
      </p:sp>
      <p:sp>
        <p:nvSpPr>
          <p:cNvPr id="3" name="Picture Placeholder 2"/>
          <p:cNvSpPr>
            <a:spLocks noGrp="1" noChangeAspect="1"/>
          </p:cNvSpPr>
          <p:nvPr>
            <p:ph type="pic" idx="1"/>
          </p:nvPr>
        </p:nvSpPr>
        <p:spPr>
          <a:xfrm>
            <a:off x="9718477" y="3949706"/>
            <a:ext cx="11572875" cy="19494500"/>
          </a:xfrm>
        </p:spPr>
        <p:txBody>
          <a:bodyPr anchor="t"/>
          <a:lstStyle>
            <a:lvl1pPr marL="0" indent="0">
              <a:buNone/>
              <a:defRPr sz="8000"/>
            </a:lvl1pPr>
            <a:lvl2pPr marL="1143000" indent="0">
              <a:buNone/>
              <a:defRPr sz="7000"/>
            </a:lvl2pPr>
            <a:lvl3pPr marL="2286000" indent="0">
              <a:buNone/>
              <a:defRPr sz="6000"/>
            </a:lvl3pPr>
            <a:lvl4pPr marL="3429000" indent="0">
              <a:buNone/>
              <a:defRPr sz="5000"/>
            </a:lvl4pPr>
            <a:lvl5pPr marL="4572000" indent="0">
              <a:buNone/>
              <a:defRPr sz="5000"/>
            </a:lvl5pPr>
            <a:lvl6pPr marL="5715000" indent="0">
              <a:buNone/>
              <a:defRPr sz="5000"/>
            </a:lvl6pPr>
            <a:lvl7pPr marL="6858000" indent="0">
              <a:buNone/>
              <a:defRPr sz="5000"/>
            </a:lvl7pPr>
            <a:lvl8pPr marL="8001000" indent="0">
              <a:buNone/>
              <a:defRPr sz="5000"/>
            </a:lvl8pPr>
            <a:lvl9pPr marL="9144000" indent="0">
              <a:buNone/>
              <a:defRPr sz="5000"/>
            </a:lvl9pPr>
          </a:lstStyle>
          <a:p>
            <a:r>
              <a:rPr lang="en-US"/>
              <a:t>Click icon to add picture</a:t>
            </a:r>
            <a:endParaRPr lang="en-US" dirty="0"/>
          </a:p>
        </p:txBody>
      </p:sp>
      <p:sp>
        <p:nvSpPr>
          <p:cNvPr id="4" name="Text Placeholder 3"/>
          <p:cNvSpPr>
            <a:spLocks noGrp="1"/>
          </p:cNvSpPr>
          <p:nvPr>
            <p:ph type="body" sz="half" idx="2"/>
          </p:nvPr>
        </p:nvSpPr>
        <p:spPr>
          <a:xfrm>
            <a:off x="1574603" y="8229600"/>
            <a:ext cx="7372945" cy="15246352"/>
          </a:xfrm>
        </p:spPr>
        <p:txBody>
          <a:bodyPr/>
          <a:lstStyle>
            <a:lvl1pPr marL="0" indent="0">
              <a:buNone/>
              <a:defRPr sz="4000"/>
            </a:lvl1pPr>
            <a:lvl2pPr marL="1143000" indent="0">
              <a:buNone/>
              <a:defRPr sz="3500"/>
            </a:lvl2pPr>
            <a:lvl3pPr marL="2286000" indent="0">
              <a:buNone/>
              <a:defRPr sz="3000"/>
            </a:lvl3pPr>
            <a:lvl4pPr marL="3429000" indent="0">
              <a:buNone/>
              <a:defRPr sz="2500"/>
            </a:lvl4pPr>
            <a:lvl5pPr marL="4572000" indent="0">
              <a:buNone/>
              <a:defRPr sz="2500"/>
            </a:lvl5pPr>
            <a:lvl6pPr marL="5715000" indent="0">
              <a:buNone/>
              <a:defRPr sz="2500"/>
            </a:lvl6pPr>
            <a:lvl7pPr marL="6858000" indent="0">
              <a:buNone/>
              <a:defRPr sz="2500"/>
            </a:lvl7pPr>
            <a:lvl8pPr marL="8001000" indent="0">
              <a:buNone/>
              <a:defRPr sz="2500"/>
            </a:lvl8pPr>
            <a:lvl9pPr marL="9144000" indent="0">
              <a:buNone/>
              <a:defRPr sz="2500"/>
            </a:lvl9pPr>
          </a:lstStyle>
          <a:p>
            <a:pPr lvl="0"/>
            <a:r>
              <a:rPr lang="en-US"/>
              <a:t>Click to edit Master text styles</a:t>
            </a:r>
          </a:p>
        </p:txBody>
      </p:sp>
      <p:sp>
        <p:nvSpPr>
          <p:cNvPr id="5" name="Date Placeholder 4"/>
          <p:cNvSpPr>
            <a:spLocks noGrp="1"/>
          </p:cNvSpPr>
          <p:nvPr>
            <p:ph type="dt" sz="half" idx="10"/>
          </p:nvPr>
        </p:nvSpPr>
        <p:spPr/>
        <p:txBody>
          <a:bodyPr/>
          <a:lstStyle/>
          <a:p>
            <a:fld id="{7EFC3222-0EBE-49D7-81E6-D7525A2F7F0B}" type="datetimeFigureOut">
              <a:rPr lang="en-US" smtClean="0"/>
              <a:t>3/28/2022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EED0E6-36AF-4CF6-8C2F-947EDB00AC14}" type="slidenum">
              <a:rPr lang="en-US" smtClean="0"/>
              <a:t>‹#›</a:t>
            </a:fld>
            <a:endParaRPr lang="en-US"/>
          </a:p>
        </p:txBody>
      </p:sp>
    </p:spTree>
    <p:extLst>
      <p:ext uri="{BB962C8B-B14F-4D97-AF65-F5344CB8AC3E}">
        <p14:creationId xmlns:p14="http://schemas.microsoft.com/office/powerpoint/2010/main" val="319784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71625" y="1460506"/>
            <a:ext cx="19716750" cy="530225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571625" y="7302500"/>
            <a:ext cx="19716750" cy="1740535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571625" y="25425406"/>
            <a:ext cx="5143500" cy="1460500"/>
          </a:xfrm>
          <a:prstGeom prst="rect">
            <a:avLst/>
          </a:prstGeom>
        </p:spPr>
        <p:txBody>
          <a:bodyPr vert="horz" lIns="91440" tIns="45720" rIns="91440" bIns="45720" rtlCol="0" anchor="ctr"/>
          <a:lstStyle>
            <a:lvl1pPr algn="l">
              <a:defRPr sz="3000">
                <a:solidFill>
                  <a:schemeClr val="tx1">
                    <a:tint val="75000"/>
                  </a:schemeClr>
                </a:solidFill>
              </a:defRPr>
            </a:lvl1pPr>
          </a:lstStyle>
          <a:p>
            <a:fld id="{7EFC3222-0EBE-49D7-81E6-D7525A2F7F0B}" type="datetimeFigureOut">
              <a:rPr lang="en-US" smtClean="0"/>
              <a:t>3/28/2022</a:t>
            </a:fld>
            <a:endParaRPr lang="en-US"/>
          </a:p>
        </p:txBody>
      </p:sp>
      <p:sp>
        <p:nvSpPr>
          <p:cNvPr id="5" name="Footer Placeholder 4"/>
          <p:cNvSpPr>
            <a:spLocks noGrp="1"/>
          </p:cNvSpPr>
          <p:nvPr>
            <p:ph type="ftr" sz="quarter" idx="3"/>
          </p:nvPr>
        </p:nvSpPr>
        <p:spPr>
          <a:xfrm>
            <a:off x="7572375" y="25425406"/>
            <a:ext cx="7715250" cy="1460500"/>
          </a:xfrm>
          <a:prstGeom prst="rect">
            <a:avLst/>
          </a:prstGeom>
        </p:spPr>
        <p:txBody>
          <a:bodyPr vert="horz" lIns="91440" tIns="45720" rIns="91440" bIns="45720" rtlCol="0" anchor="ctr"/>
          <a:lstStyle>
            <a:lvl1pPr algn="ctr">
              <a:defRPr sz="3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6144875" y="25425406"/>
            <a:ext cx="5143500" cy="1460500"/>
          </a:xfrm>
          <a:prstGeom prst="rect">
            <a:avLst/>
          </a:prstGeom>
        </p:spPr>
        <p:txBody>
          <a:bodyPr vert="horz" lIns="91440" tIns="45720" rIns="91440" bIns="45720" rtlCol="0" anchor="ctr"/>
          <a:lstStyle>
            <a:lvl1pPr algn="r">
              <a:defRPr sz="3000">
                <a:solidFill>
                  <a:schemeClr val="tx1">
                    <a:tint val="75000"/>
                  </a:schemeClr>
                </a:solidFill>
              </a:defRPr>
            </a:lvl1pPr>
          </a:lstStyle>
          <a:p>
            <a:fld id="{21EED0E6-36AF-4CF6-8C2F-947EDB00AC14}" type="slidenum">
              <a:rPr lang="en-US" smtClean="0"/>
              <a:t>‹#›</a:t>
            </a:fld>
            <a:endParaRPr lang="en-US"/>
          </a:p>
        </p:txBody>
      </p:sp>
    </p:spTree>
    <p:extLst>
      <p:ext uri="{BB962C8B-B14F-4D97-AF65-F5344CB8AC3E}">
        <p14:creationId xmlns:p14="http://schemas.microsoft.com/office/powerpoint/2010/main" val="25655839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286000" rtl="0" eaLnBrk="1" latinLnBrk="0" hangingPunct="1">
        <a:lnSpc>
          <a:spcPct val="90000"/>
        </a:lnSpc>
        <a:spcBef>
          <a:spcPct val="0"/>
        </a:spcBef>
        <a:buNone/>
        <a:defRPr sz="11000" kern="1200">
          <a:solidFill>
            <a:schemeClr val="tx1"/>
          </a:solidFill>
          <a:latin typeface="+mj-lt"/>
          <a:ea typeface="+mj-ea"/>
          <a:cs typeface="+mj-cs"/>
        </a:defRPr>
      </a:lvl1pPr>
    </p:titleStyle>
    <p:bodyStyle>
      <a:lvl1pPr marL="571500" indent="-571500" algn="l" defTabSz="2286000" rtl="0" eaLnBrk="1" latinLnBrk="0" hangingPunct="1">
        <a:lnSpc>
          <a:spcPct val="90000"/>
        </a:lnSpc>
        <a:spcBef>
          <a:spcPts val="2500"/>
        </a:spcBef>
        <a:buFont typeface="Arial" panose="020B0604020202020204" pitchFamily="34" charset="0"/>
        <a:buChar char="•"/>
        <a:defRPr sz="7000" kern="1200">
          <a:solidFill>
            <a:schemeClr val="tx1"/>
          </a:solidFill>
          <a:latin typeface="+mn-lt"/>
          <a:ea typeface="+mn-ea"/>
          <a:cs typeface="+mn-cs"/>
        </a:defRPr>
      </a:lvl1pPr>
      <a:lvl2pPr marL="1714500" indent="-571500" algn="l" defTabSz="2286000" rtl="0" eaLnBrk="1" latinLnBrk="0" hangingPunct="1">
        <a:lnSpc>
          <a:spcPct val="90000"/>
        </a:lnSpc>
        <a:spcBef>
          <a:spcPts val="1250"/>
        </a:spcBef>
        <a:buFont typeface="Arial" panose="020B0604020202020204" pitchFamily="34" charset="0"/>
        <a:buChar char="•"/>
        <a:defRPr sz="6000" kern="1200">
          <a:solidFill>
            <a:schemeClr val="tx1"/>
          </a:solidFill>
          <a:latin typeface="+mn-lt"/>
          <a:ea typeface="+mn-ea"/>
          <a:cs typeface="+mn-cs"/>
        </a:defRPr>
      </a:lvl2pPr>
      <a:lvl3pPr marL="2857500" indent="-571500" algn="l" defTabSz="2286000" rtl="0" eaLnBrk="1" latinLnBrk="0" hangingPunct="1">
        <a:lnSpc>
          <a:spcPct val="90000"/>
        </a:lnSpc>
        <a:spcBef>
          <a:spcPts val="1250"/>
        </a:spcBef>
        <a:buFont typeface="Arial" panose="020B0604020202020204" pitchFamily="34" charset="0"/>
        <a:buChar char="•"/>
        <a:defRPr sz="5000" kern="1200">
          <a:solidFill>
            <a:schemeClr val="tx1"/>
          </a:solidFill>
          <a:latin typeface="+mn-lt"/>
          <a:ea typeface="+mn-ea"/>
          <a:cs typeface="+mn-cs"/>
        </a:defRPr>
      </a:lvl3pPr>
      <a:lvl4pPr marL="4000500" indent="-571500" algn="l" defTabSz="2286000" rtl="0" eaLnBrk="1" latinLnBrk="0" hangingPunct="1">
        <a:lnSpc>
          <a:spcPct val="90000"/>
        </a:lnSpc>
        <a:spcBef>
          <a:spcPts val="1250"/>
        </a:spcBef>
        <a:buFont typeface="Arial" panose="020B0604020202020204" pitchFamily="34" charset="0"/>
        <a:buChar char="•"/>
        <a:defRPr sz="4500" kern="1200">
          <a:solidFill>
            <a:schemeClr val="tx1"/>
          </a:solidFill>
          <a:latin typeface="+mn-lt"/>
          <a:ea typeface="+mn-ea"/>
          <a:cs typeface="+mn-cs"/>
        </a:defRPr>
      </a:lvl4pPr>
      <a:lvl5pPr marL="5143500" indent="-571500" algn="l" defTabSz="2286000" rtl="0" eaLnBrk="1" latinLnBrk="0" hangingPunct="1">
        <a:lnSpc>
          <a:spcPct val="90000"/>
        </a:lnSpc>
        <a:spcBef>
          <a:spcPts val="1250"/>
        </a:spcBef>
        <a:buFont typeface="Arial" panose="020B0604020202020204" pitchFamily="34" charset="0"/>
        <a:buChar char="•"/>
        <a:defRPr sz="4500" kern="1200">
          <a:solidFill>
            <a:schemeClr val="tx1"/>
          </a:solidFill>
          <a:latin typeface="+mn-lt"/>
          <a:ea typeface="+mn-ea"/>
          <a:cs typeface="+mn-cs"/>
        </a:defRPr>
      </a:lvl5pPr>
      <a:lvl6pPr marL="6286500" indent="-571500" algn="l" defTabSz="2286000" rtl="0" eaLnBrk="1" latinLnBrk="0" hangingPunct="1">
        <a:lnSpc>
          <a:spcPct val="90000"/>
        </a:lnSpc>
        <a:spcBef>
          <a:spcPts val="1250"/>
        </a:spcBef>
        <a:buFont typeface="Arial" panose="020B0604020202020204" pitchFamily="34" charset="0"/>
        <a:buChar char="•"/>
        <a:defRPr sz="4500" kern="1200">
          <a:solidFill>
            <a:schemeClr val="tx1"/>
          </a:solidFill>
          <a:latin typeface="+mn-lt"/>
          <a:ea typeface="+mn-ea"/>
          <a:cs typeface="+mn-cs"/>
        </a:defRPr>
      </a:lvl6pPr>
      <a:lvl7pPr marL="7429500" indent="-571500" algn="l" defTabSz="2286000" rtl="0" eaLnBrk="1" latinLnBrk="0" hangingPunct="1">
        <a:lnSpc>
          <a:spcPct val="90000"/>
        </a:lnSpc>
        <a:spcBef>
          <a:spcPts val="1250"/>
        </a:spcBef>
        <a:buFont typeface="Arial" panose="020B0604020202020204" pitchFamily="34" charset="0"/>
        <a:buChar char="•"/>
        <a:defRPr sz="4500" kern="1200">
          <a:solidFill>
            <a:schemeClr val="tx1"/>
          </a:solidFill>
          <a:latin typeface="+mn-lt"/>
          <a:ea typeface="+mn-ea"/>
          <a:cs typeface="+mn-cs"/>
        </a:defRPr>
      </a:lvl7pPr>
      <a:lvl8pPr marL="8572500" indent="-571500" algn="l" defTabSz="2286000" rtl="0" eaLnBrk="1" latinLnBrk="0" hangingPunct="1">
        <a:lnSpc>
          <a:spcPct val="90000"/>
        </a:lnSpc>
        <a:spcBef>
          <a:spcPts val="1250"/>
        </a:spcBef>
        <a:buFont typeface="Arial" panose="020B0604020202020204" pitchFamily="34" charset="0"/>
        <a:buChar char="•"/>
        <a:defRPr sz="4500" kern="1200">
          <a:solidFill>
            <a:schemeClr val="tx1"/>
          </a:solidFill>
          <a:latin typeface="+mn-lt"/>
          <a:ea typeface="+mn-ea"/>
          <a:cs typeface="+mn-cs"/>
        </a:defRPr>
      </a:lvl8pPr>
      <a:lvl9pPr marL="9715500" indent="-571500" algn="l" defTabSz="2286000" rtl="0" eaLnBrk="1" latinLnBrk="0" hangingPunct="1">
        <a:lnSpc>
          <a:spcPct val="90000"/>
        </a:lnSpc>
        <a:spcBef>
          <a:spcPts val="1250"/>
        </a:spcBef>
        <a:buFont typeface="Arial" panose="020B0604020202020204" pitchFamily="34" charset="0"/>
        <a:buChar char="•"/>
        <a:defRPr sz="4500" kern="1200">
          <a:solidFill>
            <a:schemeClr val="tx1"/>
          </a:solidFill>
          <a:latin typeface="+mn-lt"/>
          <a:ea typeface="+mn-ea"/>
          <a:cs typeface="+mn-cs"/>
        </a:defRPr>
      </a:lvl9pPr>
    </p:bodyStyle>
    <p:otherStyle>
      <a:defPPr>
        <a:defRPr lang="en-US"/>
      </a:defPPr>
      <a:lvl1pPr marL="0" algn="l" defTabSz="2286000" rtl="0" eaLnBrk="1" latinLnBrk="0" hangingPunct="1">
        <a:defRPr sz="4500" kern="1200">
          <a:solidFill>
            <a:schemeClr val="tx1"/>
          </a:solidFill>
          <a:latin typeface="+mn-lt"/>
          <a:ea typeface="+mn-ea"/>
          <a:cs typeface="+mn-cs"/>
        </a:defRPr>
      </a:lvl1pPr>
      <a:lvl2pPr marL="1143000" algn="l" defTabSz="2286000" rtl="0" eaLnBrk="1" latinLnBrk="0" hangingPunct="1">
        <a:defRPr sz="4500" kern="1200">
          <a:solidFill>
            <a:schemeClr val="tx1"/>
          </a:solidFill>
          <a:latin typeface="+mn-lt"/>
          <a:ea typeface="+mn-ea"/>
          <a:cs typeface="+mn-cs"/>
        </a:defRPr>
      </a:lvl2pPr>
      <a:lvl3pPr marL="2286000" algn="l" defTabSz="2286000" rtl="0" eaLnBrk="1" latinLnBrk="0" hangingPunct="1">
        <a:defRPr sz="4500" kern="1200">
          <a:solidFill>
            <a:schemeClr val="tx1"/>
          </a:solidFill>
          <a:latin typeface="+mn-lt"/>
          <a:ea typeface="+mn-ea"/>
          <a:cs typeface="+mn-cs"/>
        </a:defRPr>
      </a:lvl3pPr>
      <a:lvl4pPr marL="3429000" algn="l" defTabSz="2286000" rtl="0" eaLnBrk="1" latinLnBrk="0" hangingPunct="1">
        <a:defRPr sz="4500" kern="1200">
          <a:solidFill>
            <a:schemeClr val="tx1"/>
          </a:solidFill>
          <a:latin typeface="+mn-lt"/>
          <a:ea typeface="+mn-ea"/>
          <a:cs typeface="+mn-cs"/>
        </a:defRPr>
      </a:lvl4pPr>
      <a:lvl5pPr marL="4572000" algn="l" defTabSz="2286000" rtl="0" eaLnBrk="1" latinLnBrk="0" hangingPunct="1">
        <a:defRPr sz="4500" kern="1200">
          <a:solidFill>
            <a:schemeClr val="tx1"/>
          </a:solidFill>
          <a:latin typeface="+mn-lt"/>
          <a:ea typeface="+mn-ea"/>
          <a:cs typeface="+mn-cs"/>
        </a:defRPr>
      </a:lvl5pPr>
      <a:lvl6pPr marL="5715000" algn="l" defTabSz="2286000" rtl="0" eaLnBrk="1" latinLnBrk="0" hangingPunct="1">
        <a:defRPr sz="4500" kern="1200">
          <a:solidFill>
            <a:schemeClr val="tx1"/>
          </a:solidFill>
          <a:latin typeface="+mn-lt"/>
          <a:ea typeface="+mn-ea"/>
          <a:cs typeface="+mn-cs"/>
        </a:defRPr>
      </a:lvl6pPr>
      <a:lvl7pPr marL="6858000" algn="l" defTabSz="2286000" rtl="0" eaLnBrk="1" latinLnBrk="0" hangingPunct="1">
        <a:defRPr sz="4500" kern="1200">
          <a:solidFill>
            <a:schemeClr val="tx1"/>
          </a:solidFill>
          <a:latin typeface="+mn-lt"/>
          <a:ea typeface="+mn-ea"/>
          <a:cs typeface="+mn-cs"/>
        </a:defRPr>
      </a:lvl7pPr>
      <a:lvl8pPr marL="8001000" algn="l" defTabSz="2286000" rtl="0" eaLnBrk="1" latinLnBrk="0" hangingPunct="1">
        <a:defRPr sz="4500" kern="1200">
          <a:solidFill>
            <a:schemeClr val="tx1"/>
          </a:solidFill>
          <a:latin typeface="+mn-lt"/>
          <a:ea typeface="+mn-ea"/>
          <a:cs typeface="+mn-cs"/>
        </a:defRPr>
      </a:lvl8pPr>
      <a:lvl9pPr marL="9144000" algn="l" defTabSz="2286000" rtl="0" eaLnBrk="1" latinLnBrk="0" hangingPunct="1">
        <a:defRPr sz="4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emf"/><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F8B058CB-C492-48FC-B687-0622D715055F}"/>
              </a:ext>
            </a:extLst>
          </p:cNvPr>
          <p:cNvSpPr/>
          <p:nvPr/>
        </p:nvSpPr>
        <p:spPr>
          <a:xfrm rot="415392">
            <a:off x="-9946717" y="-5358010"/>
            <a:ext cx="17858568" cy="10461038"/>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72209" tIns="36105" rIns="72209" bIns="36105" rtlCol="0" anchor="ctr"/>
          <a:lstStyle/>
          <a:p>
            <a:pPr algn="ctr"/>
            <a:endParaRPr lang="en-US" sz="7465"/>
          </a:p>
        </p:txBody>
      </p:sp>
      <p:sp>
        <p:nvSpPr>
          <p:cNvPr id="8" name="Oval 7">
            <a:extLst>
              <a:ext uri="{FF2B5EF4-FFF2-40B4-BE49-F238E27FC236}">
                <a16:creationId xmlns:a16="http://schemas.microsoft.com/office/drawing/2014/main" id="{94F6B928-610B-489F-B97E-4E075D6E0F4D}"/>
              </a:ext>
            </a:extLst>
          </p:cNvPr>
          <p:cNvSpPr/>
          <p:nvPr/>
        </p:nvSpPr>
        <p:spPr>
          <a:xfrm>
            <a:off x="-8658910" y="-3736878"/>
            <a:ext cx="15650308" cy="8884305"/>
          </a:xfrm>
          <a:prstGeom prst="ellips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209" tIns="36105" rIns="72209" bIns="36105" rtlCol="0" anchor="ctr"/>
          <a:lstStyle/>
          <a:p>
            <a:pPr algn="ctr"/>
            <a:endParaRPr lang="en-US" sz="7465"/>
          </a:p>
        </p:txBody>
      </p:sp>
      <p:sp>
        <p:nvSpPr>
          <p:cNvPr id="5" name="Oval 4">
            <a:extLst>
              <a:ext uri="{FF2B5EF4-FFF2-40B4-BE49-F238E27FC236}">
                <a16:creationId xmlns:a16="http://schemas.microsoft.com/office/drawing/2014/main" id="{DD689395-9A43-4193-B671-34DA9FBE9824}"/>
              </a:ext>
            </a:extLst>
          </p:cNvPr>
          <p:cNvSpPr/>
          <p:nvPr/>
        </p:nvSpPr>
        <p:spPr>
          <a:xfrm>
            <a:off x="-7608824" y="-3502138"/>
            <a:ext cx="13592453" cy="858268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2209" tIns="36105" rIns="72209" bIns="36105" rtlCol="0" anchor="ctr"/>
          <a:lstStyle/>
          <a:p>
            <a:pPr algn="ctr"/>
            <a:endParaRPr lang="en-US" sz="7465"/>
          </a:p>
        </p:txBody>
      </p:sp>
      <p:pic>
        <p:nvPicPr>
          <p:cNvPr id="6" name="Picture 5" descr="A screenshot of a cell phone&#10;&#10;Description generated with high confidence">
            <a:extLst>
              <a:ext uri="{FF2B5EF4-FFF2-40B4-BE49-F238E27FC236}">
                <a16:creationId xmlns:a16="http://schemas.microsoft.com/office/drawing/2014/main" id="{AA7158C7-2EE6-4555-A30D-E9DFFA19C0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8726" y="316597"/>
            <a:ext cx="5051695" cy="2014480"/>
          </a:xfrm>
          <a:prstGeom prst="rect">
            <a:avLst/>
          </a:prstGeom>
        </p:spPr>
      </p:pic>
      <p:sp>
        <p:nvSpPr>
          <p:cNvPr id="9" name="TextBox 8">
            <a:extLst>
              <a:ext uri="{FF2B5EF4-FFF2-40B4-BE49-F238E27FC236}">
                <a16:creationId xmlns:a16="http://schemas.microsoft.com/office/drawing/2014/main" id="{74F2C222-17B6-4FB5-9DA3-64D0E3AC84ED}"/>
              </a:ext>
            </a:extLst>
          </p:cNvPr>
          <p:cNvSpPr txBox="1"/>
          <p:nvPr/>
        </p:nvSpPr>
        <p:spPr>
          <a:xfrm>
            <a:off x="8041484" y="179384"/>
            <a:ext cx="14818515" cy="2288906"/>
          </a:xfrm>
          <a:prstGeom prst="rect">
            <a:avLst/>
          </a:prstGeom>
          <a:noFill/>
        </p:spPr>
        <p:txBody>
          <a:bodyPr wrap="square" lIns="72209" tIns="36105" rIns="72209" bIns="36105" rtlCol="0">
            <a:spAutoFit/>
          </a:bodyPr>
          <a:lstStyle/>
          <a:p>
            <a:pPr algn="ctr"/>
            <a:r>
              <a:rPr lang="en-US" sz="4800" b="1" dirty="0"/>
              <a:t>Increased physiological coupling may account for improvement in social behavior in a child with ASD after a 6-week HPOT: a case study</a:t>
            </a:r>
            <a:endParaRPr lang="en-US" sz="3600" b="1" dirty="0"/>
          </a:p>
        </p:txBody>
      </p:sp>
      <p:sp>
        <p:nvSpPr>
          <p:cNvPr id="10" name="TextBox 9">
            <a:extLst>
              <a:ext uri="{FF2B5EF4-FFF2-40B4-BE49-F238E27FC236}">
                <a16:creationId xmlns:a16="http://schemas.microsoft.com/office/drawing/2014/main" id="{C5936AA9-DE3A-43D2-A07C-E732E07A1F4B}"/>
              </a:ext>
            </a:extLst>
          </p:cNvPr>
          <p:cNvSpPr txBox="1"/>
          <p:nvPr/>
        </p:nvSpPr>
        <p:spPr>
          <a:xfrm>
            <a:off x="6646986" y="2655222"/>
            <a:ext cx="16213014" cy="2842904"/>
          </a:xfrm>
          <a:prstGeom prst="rect">
            <a:avLst/>
          </a:prstGeom>
          <a:noFill/>
        </p:spPr>
        <p:txBody>
          <a:bodyPr wrap="square" lIns="72209" tIns="36105" rIns="72209" bIns="36105" rtlCol="0">
            <a:spAutoFit/>
          </a:bodyPr>
          <a:lstStyle/>
          <a:p>
            <a:pPr algn="ctr"/>
            <a:r>
              <a:rPr lang="en-US" sz="3600" b="1" dirty="0"/>
              <a:t>King, K.</a:t>
            </a:r>
            <a:r>
              <a:rPr lang="en-US" sz="3600" b="1" baseline="30000" dirty="0"/>
              <a:t>2</a:t>
            </a:r>
            <a:r>
              <a:rPr lang="en-US" sz="3600" b="1" dirty="0"/>
              <a:t>, Godden, E.</a:t>
            </a:r>
            <a:r>
              <a:rPr lang="en-US" sz="3600" b="1" baseline="30000" dirty="0"/>
              <a:t>2</a:t>
            </a:r>
            <a:r>
              <a:rPr lang="en-US" sz="3600" b="1" dirty="0"/>
              <a:t>, Smith, K.</a:t>
            </a:r>
            <a:r>
              <a:rPr lang="en-US" sz="3600" b="1" baseline="30000" dirty="0"/>
              <a:t>2</a:t>
            </a:r>
            <a:r>
              <a:rPr lang="en-US" sz="3600" b="1" dirty="0"/>
              <a:t>, Peck, K.</a:t>
            </a:r>
            <a:r>
              <a:rPr lang="en-US" sz="3600" b="1" baseline="30000" dirty="0"/>
              <a:t> 1</a:t>
            </a:r>
            <a:r>
              <a:rPr lang="en-US" sz="3600" b="1" dirty="0"/>
              <a:t>, Katsavelis, D.</a:t>
            </a:r>
            <a:r>
              <a:rPr lang="en-US" sz="3600" b="1" baseline="30000" dirty="0"/>
              <a:t>3</a:t>
            </a:r>
            <a:r>
              <a:rPr lang="en-US" sz="3600" b="1" dirty="0"/>
              <a:t>, Almazloum, M.</a:t>
            </a:r>
            <a:r>
              <a:rPr lang="en-US" sz="3600" b="1" baseline="30000" dirty="0"/>
              <a:t>1</a:t>
            </a:r>
            <a:r>
              <a:rPr lang="en-US" sz="3600" b="1" dirty="0"/>
              <a:t>,</a:t>
            </a:r>
            <a:r>
              <a:rPr lang="en-US" sz="3600" b="1" baseline="30000" dirty="0"/>
              <a:t> </a:t>
            </a:r>
            <a:r>
              <a:rPr lang="en-US" sz="3600" b="1" dirty="0"/>
              <a:t>Kyvelidou, A.</a:t>
            </a:r>
            <a:r>
              <a:rPr lang="en-US" sz="3600" b="1" baseline="30000" dirty="0"/>
              <a:t>1</a:t>
            </a:r>
          </a:p>
          <a:p>
            <a:pPr algn="ctr"/>
            <a:r>
              <a:rPr lang="en-US" sz="1200" b="1" dirty="0"/>
              <a:t> </a:t>
            </a:r>
            <a:endParaRPr lang="en-US" sz="3600" b="1" dirty="0"/>
          </a:p>
          <a:p>
            <a:pPr marL="693352" indent="-693352" algn="ctr">
              <a:buFont typeface="+mj-lt"/>
              <a:buAutoNum type="arabicPeriod"/>
            </a:pPr>
            <a:r>
              <a:rPr lang="en-US" sz="2400" dirty="0"/>
              <a:t>Department of Physical Therapy, Creighton University, Omaha, NE</a:t>
            </a:r>
          </a:p>
          <a:p>
            <a:pPr marL="853356" indent="-853356" algn="ctr">
              <a:buAutoNum type="arabicPeriod"/>
            </a:pPr>
            <a:r>
              <a:rPr lang="en-US" sz="2400" dirty="0"/>
              <a:t>Heartland Equine Therapeutic Riding Academy, Gretna, NE</a:t>
            </a:r>
          </a:p>
          <a:p>
            <a:pPr marL="853356" indent="-853356" algn="ctr">
              <a:buFontTx/>
              <a:buAutoNum type="arabicPeriod"/>
            </a:pPr>
            <a:r>
              <a:rPr lang="en-US" sz="2400" dirty="0"/>
              <a:t>Department of Exercise Science &amp; Pre-Health Professions, Creighton University, Omaha, NE</a:t>
            </a:r>
          </a:p>
          <a:p>
            <a:pPr marL="853356" indent="-853356" algn="ctr">
              <a:buAutoNum type="arabicPeriod"/>
            </a:pPr>
            <a:endParaRPr lang="en-US" sz="3600" b="1" baseline="30000" dirty="0"/>
          </a:p>
        </p:txBody>
      </p:sp>
      <p:pic>
        <p:nvPicPr>
          <p:cNvPr id="11" name="Picture 10">
            <a:extLst>
              <a:ext uri="{FF2B5EF4-FFF2-40B4-BE49-F238E27FC236}">
                <a16:creationId xmlns:a16="http://schemas.microsoft.com/office/drawing/2014/main" id="{8D8E3F3F-DADD-4274-A14B-8281EE338B2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27606" y="2894795"/>
            <a:ext cx="1725566" cy="1035340"/>
          </a:xfrm>
          <a:prstGeom prst="rect">
            <a:avLst/>
          </a:prstGeom>
        </p:spPr>
      </p:pic>
      <p:pic>
        <p:nvPicPr>
          <p:cNvPr id="12" name="Picture 11">
            <a:extLst>
              <a:ext uri="{FF2B5EF4-FFF2-40B4-BE49-F238E27FC236}">
                <a16:creationId xmlns:a16="http://schemas.microsoft.com/office/drawing/2014/main" id="{CA20BC3C-CD98-48E5-B071-A3A0510257D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528395" y="3588627"/>
            <a:ext cx="3331604" cy="872017"/>
          </a:xfrm>
          <a:prstGeom prst="rect">
            <a:avLst/>
          </a:prstGeom>
        </p:spPr>
      </p:pic>
      <p:pic>
        <p:nvPicPr>
          <p:cNvPr id="13" name="Picture 12" descr="A picture containing text&#10;&#10;Description automatically generated">
            <a:extLst>
              <a:ext uri="{FF2B5EF4-FFF2-40B4-BE49-F238E27FC236}">
                <a16:creationId xmlns:a16="http://schemas.microsoft.com/office/drawing/2014/main" id="{35DE67F8-97CD-49ED-ADA8-A41165F0676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113882" y="3504887"/>
            <a:ext cx="2128866" cy="1596650"/>
          </a:xfrm>
          <a:prstGeom prst="rect">
            <a:avLst/>
          </a:prstGeom>
        </p:spPr>
      </p:pic>
      <p:cxnSp>
        <p:nvCxnSpPr>
          <p:cNvPr id="15" name="Straight Connector 14">
            <a:extLst>
              <a:ext uri="{FF2B5EF4-FFF2-40B4-BE49-F238E27FC236}">
                <a16:creationId xmlns:a16="http://schemas.microsoft.com/office/drawing/2014/main" id="{3327E993-C970-45F9-881B-88473F8F0834}"/>
              </a:ext>
            </a:extLst>
          </p:cNvPr>
          <p:cNvCxnSpPr/>
          <p:nvPr/>
        </p:nvCxnSpPr>
        <p:spPr>
          <a:xfrm>
            <a:off x="0" y="5205048"/>
            <a:ext cx="22860000" cy="0"/>
          </a:xfrm>
          <a:prstGeom prst="line">
            <a:avLst/>
          </a:prstGeom>
          <a:ln>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7" name="Rounded Rectangle 25">
            <a:extLst>
              <a:ext uri="{FF2B5EF4-FFF2-40B4-BE49-F238E27FC236}">
                <a16:creationId xmlns:a16="http://schemas.microsoft.com/office/drawing/2014/main" id="{61DACB6A-0ED2-425F-9368-BB0CC92EC4AF}"/>
              </a:ext>
            </a:extLst>
          </p:cNvPr>
          <p:cNvSpPr/>
          <p:nvPr/>
        </p:nvSpPr>
        <p:spPr>
          <a:xfrm>
            <a:off x="74736" y="5332441"/>
            <a:ext cx="8972550" cy="853441"/>
          </a:xfrm>
          <a:prstGeom prst="roundRect">
            <a:avLst/>
          </a:prstGeom>
          <a:solidFill>
            <a:srgbClr val="0070C0"/>
          </a:solidFill>
        </p:spPr>
        <p:style>
          <a:lnRef idx="0">
            <a:schemeClr val="accent5"/>
          </a:lnRef>
          <a:fillRef idx="3">
            <a:schemeClr val="accent5"/>
          </a:fillRef>
          <a:effectRef idx="3">
            <a:schemeClr val="accent5"/>
          </a:effectRef>
          <a:fontRef idx="minor">
            <a:schemeClr val="lt1"/>
          </a:fontRef>
        </p:style>
        <p:txBody>
          <a:bodyPr lIns="72209" tIns="36105" rIns="72209" bIns="36105" rtlCol="0" anchor="ctr"/>
          <a:lstStyle/>
          <a:p>
            <a:pPr algn="ctr"/>
            <a:endParaRPr lang="en-US" sz="7465"/>
          </a:p>
        </p:txBody>
      </p:sp>
      <p:sp>
        <p:nvSpPr>
          <p:cNvPr id="18" name="TextBox 17">
            <a:extLst>
              <a:ext uri="{FF2B5EF4-FFF2-40B4-BE49-F238E27FC236}">
                <a16:creationId xmlns:a16="http://schemas.microsoft.com/office/drawing/2014/main" id="{C0B86B3A-6282-4627-8DCA-24100345A3F4}"/>
              </a:ext>
            </a:extLst>
          </p:cNvPr>
          <p:cNvSpPr txBox="1"/>
          <p:nvPr/>
        </p:nvSpPr>
        <p:spPr>
          <a:xfrm>
            <a:off x="360487" y="5332441"/>
            <a:ext cx="6915150" cy="877110"/>
          </a:xfrm>
          <a:prstGeom prst="rect">
            <a:avLst/>
          </a:prstGeom>
          <a:noFill/>
        </p:spPr>
        <p:txBody>
          <a:bodyPr wrap="square" lIns="72209" tIns="36105" rIns="72209" bIns="36105" rtlCol="0">
            <a:spAutoFit/>
          </a:bodyPr>
          <a:lstStyle/>
          <a:p>
            <a:r>
              <a:rPr lang="en-US" sz="5226" b="1" dirty="0">
                <a:solidFill>
                  <a:schemeClr val="bg1"/>
                </a:solidFill>
              </a:rPr>
              <a:t>INTRODUCTION</a:t>
            </a:r>
          </a:p>
        </p:txBody>
      </p:sp>
      <p:sp>
        <p:nvSpPr>
          <p:cNvPr id="19" name="Rounded Rectangle 73">
            <a:extLst>
              <a:ext uri="{FF2B5EF4-FFF2-40B4-BE49-F238E27FC236}">
                <a16:creationId xmlns:a16="http://schemas.microsoft.com/office/drawing/2014/main" id="{897700D6-7C72-4097-8EB3-9EB31F9995E5}"/>
              </a:ext>
            </a:extLst>
          </p:cNvPr>
          <p:cNvSpPr/>
          <p:nvPr/>
        </p:nvSpPr>
        <p:spPr>
          <a:xfrm>
            <a:off x="74736" y="14682481"/>
            <a:ext cx="8972550" cy="853441"/>
          </a:xfrm>
          <a:prstGeom prst="roundRect">
            <a:avLst/>
          </a:prstGeom>
          <a:solidFill>
            <a:srgbClr val="0070C0"/>
          </a:solidFill>
        </p:spPr>
        <p:style>
          <a:lnRef idx="0">
            <a:schemeClr val="accent1"/>
          </a:lnRef>
          <a:fillRef idx="3">
            <a:schemeClr val="accent1"/>
          </a:fillRef>
          <a:effectRef idx="3">
            <a:schemeClr val="accent1"/>
          </a:effectRef>
          <a:fontRef idx="minor">
            <a:schemeClr val="lt1"/>
          </a:fontRef>
        </p:style>
        <p:txBody>
          <a:bodyPr lIns="72209" tIns="36105" rIns="72209" bIns="36105" rtlCol="0" anchor="ctr"/>
          <a:lstStyle/>
          <a:p>
            <a:pPr algn="ctr"/>
            <a:endParaRPr lang="en-US" sz="7465"/>
          </a:p>
        </p:txBody>
      </p:sp>
      <p:sp>
        <p:nvSpPr>
          <p:cNvPr id="20" name="TextBox 19">
            <a:extLst>
              <a:ext uri="{FF2B5EF4-FFF2-40B4-BE49-F238E27FC236}">
                <a16:creationId xmlns:a16="http://schemas.microsoft.com/office/drawing/2014/main" id="{950419D0-B0CB-4AC9-B718-F6DCCAD36DFD}"/>
              </a:ext>
            </a:extLst>
          </p:cNvPr>
          <p:cNvSpPr txBox="1"/>
          <p:nvPr/>
        </p:nvSpPr>
        <p:spPr>
          <a:xfrm>
            <a:off x="360487" y="14658812"/>
            <a:ext cx="6915150" cy="877110"/>
          </a:xfrm>
          <a:prstGeom prst="rect">
            <a:avLst/>
          </a:prstGeom>
          <a:noFill/>
        </p:spPr>
        <p:txBody>
          <a:bodyPr wrap="square" lIns="72209" tIns="36105" rIns="72209" bIns="36105" rtlCol="0">
            <a:spAutoFit/>
          </a:bodyPr>
          <a:lstStyle/>
          <a:p>
            <a:r>
              <a:rPr lang="en-US" sz="5226" b="1" dirty="0">
                <a:solidFill>
                  <a:schemeClr val="bg1"/>
                </a:solidFill>
              </a:rPr>
              <a:t>METHODS</a:t>
            </a:r>
          </a:p>
        </p:txBody>
      </p:sp>
      <p:pic>
        <p:nvPicPr>
          <p:cNvPr id="21" name="Picture 20">
            <a:extLst>
              <a:ext uri="{FF2B5EF4-FFF2-40B4-BE49-F238E27FC236}">
                <a16:creationId xmlns:a16="http://schemas.microsoft.com/office/drawing/2014/main" id="{E84695B3-7FE1-4E47-880A-1E35ABB72F3A}"/>
              </a:ext>
            </a:extLst>
          </p:cNvPr>
          <p:cNvPicPr>
            <a:picLocks noChangeAspect="1"/>
          </p:cNvPicPr>
          <p:nvPr/>
        </p:nvPicPr>
        <p:blipFill>
          <a:blip r:embed="rId6"/>
          <a:stretch>
            <a:fillRect/>
          </a:stretch>
        </p:blipFill>
        <p:spPr>
          <a:xfrm>
            <a:off x="204854" y="16955088"/>
            <a:ext cx="10859903" cy="5907588"/>
          </a:xfrm>
          <a:prstGeom prst="rect">
            <a:avLst/>
          </a:prstGeom>
          <a:ln>
            <a:solidFill>
              <a:srgbClr val="0070C0"/>
            </a:solidFill>
          </a:ln>
        </p:spPr>
      </p:pic>
      <p:sp>
        <p:nvSpPr>
          <p:cNvPr id="24" name="Rectangle 1">
            <a:extLst>
              <a:ext uri="{FF2B5EF4-FFF2-40B4-BE49-F238E27FC236}">
                <a16:creationId xmlns:a16="http://schemas.microsoft.com/office/drawing/2014/main" id="{9BAA9ABE-3119-43E9-AA70-624D3F3CD80B}"/>
              </a:ext>
            </a:extLst>
          </p:cNvPr>
          <p:cNvSpPr>
            <a:spLocks noChangeArrowheads="1"/>
          </p:cNvSpPr>
          <p:nvPr/>
        </p:nvSpPr>
        <p:spPr bwMode="auto">
          <a:xfrm>
            <a:off x="74736" y="6125972"/>
            <a:ext cx="11384637" cy="8533015"/>
          </a:xfrm>
          <a:prstGeom prst="rect">
            <a:avLst/>
          </a:prstGeom>
          <a:noFill/>
          <a:ln w="9525">
            <a:noFill/>
            <a:miter lim="800000"/>
            <a:headEnd/>
            <a:tailEnd/>
          </a:ln>
          <a:effectLst/>
        </p:spPr>
        <p:txBody>
          <a:bodyPr vert="horz" wrap="square" lIns="72209" tIns="36105" rIns="72209" bIns="36105" numCol="1" anchor="ctr" anchorCtr="0" compatLnSpc="1">
            <a:prstTxWarp prst="textNoShape">
              <a:avLst/>
            </a:prstTxWarp>
            <a:spAutoFit/>
          </a:bodyPr>
          <a:lstStyle/>
          <a:p>
            <a:pPr marL="571500" indent="-571500" algn="just" defTabSz="722024" eaLnBrk="0" fontAlgn="base" hangingPunct="0">
              <a:spcBef>
                <a:spcPct val="0"/>
              </a:spcBef>
              <a:spcAft>
                <a:spcPct val="0"/>
              </a:spcAft>
              <a:buClr>
                <a:schemeClr val="accent5">
                  <a:lumMod val="75000"/>
                </a:schemeClr>
              </a:buClr>
              <a:buFont typeface="Wingdings" panose="05000000000000000000" pitchFamily="2" charset="2"/>
              <a:buChar char="§"/>
            </a:pPr>
            <a:r>
              <a:rPr lang="en-US" sz="3200" dirty="0">
                <a:latin typeface="Arial" panose="020B0604020202020204" pitchFamily="34" charset="0"/>
                <a:cs typeface="Arial" pitchFamily="34" charset="0"/>
              </a:rPr>
              <a:t>ASD has drastically increased in the last decade to 1 in 44 US children</a:t>
            </a:r>
            <a:r>
              <a:rPr lang="en-US" sz="3200" baseline="30000" dirty="0">
                <a:latin typeface="Arial" panose="020B0604020202020204" pitchFamily="34" charset="0"/>
                <a:cs typeface="Arial" pitchFamily="34" charset="0"/>
              </a:rPr>
              <a:t>1</a:t>
            </a:r>
            <a:r>
              <a:rPr lang="en-US" sz="3200" dirty="0">
                <a:latin typeface="Arial" panose="020B0604020202020204" pitchFamily="34" charset="0"/>
                <a:cs typeface="Arial" pitchFamily="34" charset="0"/>
              </a:rPr>
              <a:t>.</a:t>
            </a:r>
          </a:p>
          <a:p>
            <a:pPr marL="361013" indent="-361013" algn="just" defTabSz="722024" eaLnBrk="0" fontAlgn="base" hangingPunct="0">
              <a:spcBef>
                <a:spcPct val="0"/>
              </a:spcBef>
              <a:spcAft>
                <a:spcPct val="0"/>
              </a:spcAft>
              <a:buClr>
                <a:schemeClr val="accent5">
                  <a:lumMod val="75000"/>
                </a:schemeClr>
              </a:buClr>
              <a:buFont typeface="Wingdings" panose="05000000000000000000" pitchFamily="2" charset="2"/>
              <a:buChar char="§"/>
            </a:pPr>
            <a:endParaRPr lang="en-US" sz="1600" dirty="0">
              <a:latin typeface="Arial" panose="020B0604020202020204" pitchFamily="34" charset="0"/>
              <a:cs typeface="Arial" pitchFamily="34" charset="0"/>
            </a:endParaRPr>
          </a:p>
          <a:p>
            <a:pPr marL="571500" indent="-571500" algn="just" defTabSz="722024" eaLnBrk="0" fontAlgn="base" hangingPunct="0">
              <a:spcBef>
                <a:spcPct val="0"/>
              </a:spcBef>
              <a:spcAft>
                <a:spcPct val="0"/>
              </a:spcAft>
              <a:buClr>
                <a:schemeClr val="accent5">
                  <a:lumMod val="75000"/>
                </a:schemeClr>
              </a:buClr>
              <a:buFont typeface="Wingdings" panose="05000000000000000000" pitchFamily="2" charset="2"/>
              <a:buChar char="§"/>
            </a:pPr>
            <a:r>
              <a:rPr lang="en-US" sz="3200" dirty="0">
                <a:latin typeface="Arial" panose="020B0604020202020204" pitchFamily="34" charset="0"/>
                <a:cs typeface="Arial" pitchFamily="34" charset="0"/>
              </a:rPr>
              <a:t>Hippotherapy (HPOT) </a:t>
            </a:r>
            <a:r>
              <a:rPr lang="en-US" sz="3200" dirty="0">
                <a:solidFill>
                  <a:srgbClr val="000000"/>
                </a:solidFill>
                <a:latin typeface="Arial" panose="020B0604020202020204" pitchFamily="34" charset="0"/>
                <a:cs typeface="Arial" panose="020B0604020202020204" pitchFamily="34" charset="0"/>
              </a:rPr>
              <a:t>is a form of therapy for children with ASD that includes </a:t>
            </a:r>
            <a:r>
              <a:rPr lang="en-US" sz="3200" dirty="0">
                <a:latin typeface="Arial" panose="020B0604020202020204" pitchFamily="34" charset="0"/>
                <a:cs typeface="Arial" pitchFamily="34" charset="0"/>
              </a:rPr>
              <a:t>physical, occupational or speech therapy while being on a horse. </a:t>
            </a:r>
          </a:p>
          <a:p>
            <a:pPr marL="342900" indent="-342900" algn="just" defTabSz="722024" eaLnBrk="0" fontAlgn="base" hangingPunct="0">
              <a:spcBef>
                <a:spcPct val="0"/>
              </a:spcBef>
              <a:spcAft>
                <a:spcPct val="0"/>
              </a:spcAft>
              <a:buClr>
                <a:schemeClr val="accent5">
                  <a:lumMod val="75000"/>
                </a:schemeClr>
              </a:buClr>
              <a:buFont typeface="Wingdings" panose="05000000000000000000" pitchFamily="2" charset="2"/>
              <a:buChar char="§"/>
            </a:pPr>
            <a:endParaRPr lang="en-US" sz="1600" dirty="0">
              <a:latin typeface="Arial" panose="020B0604020202020204" pitchFamily="34" charset="0"/>
              <a:cs typeface="Arial" pitchFamily="34" charset="0"/>
            </a:endParaRPr>
          </a:p>
          <a:p>
            <a:pPr marL="571500" indent="-571500" algn="just" defTabSz="722024" eaLnBrk="0" fontAlgn="base" hangingPunct="0">
              <a:spcBef>
                <a:spcPct val="0"/>
              </a:spcBef>
              <a:spcAft>
                <a:spcPct val="0"/>
              </a:spcAft>
              <a:buClr>
                <a:schemeClr val="accent5">
                  <a:lumMod val="75000"/>
                </a:schemeClr>
              </a:buClr>
              <a:buFont typeface="Wingdings" panose="05000000000000000000" pitchFamily="2" charset="2"/>
              <a:buChar char="§"/>
            </a:pPr>
            <a:r>
              <a:rPr lang="en-US" sz="3200" dirty="0">
                <a:latin typeface="Arial" panose="020B0604020202020204" pitchFamily="34" charset="0"/>
                <a:cs typeface="Arial" pitchFamily="34" charset="0"/>
              </a:rPr>
              <a:t>Studies exploring the reasons why HPOT is effective are lacking and are theoretical rather than experimental.</a:t>
            </a:r>
          </a:p>
          <a:p>
            <a:pPr marL="361013" indent="-361013" algn="just" defTabSz="722024" eaLnBrk="0" fontAlgn="base" hangingPunct="0">
              <a:spcBef>
                <a:spcPct val="0"/>
              </a:spcBef>
              <a:spcAft>
                <a:spcPct val="0"/>
              </a:spcAft>
              <a:buClr>
                <a:schemeClr val="accent5">
                  <a:lumMod val="75000"/>
                </a:schemeClr>
              </a:buClr>
              <a:buFont typeface="Wingdings" panose="05000000000000000000" pitchFamily="2" charset="2"/>
              <a:buChar char="§"/>
            </a:pPr>
            <a:endParaRPr lang="en-US" sz="1600" dirty="0">
              <a:latin typeface="Arial" panose="020B0604020202020204" pitchFamily="34" charset="0"/>
              <a:cs typeface="Arial" pitchFamily="34" charset="0"/>
            </a:endParaRPr>
          </a:p>
          <a:p>
            <a:pPr marL="571500" indent="-571500" algn="just" defTabSz="722024" eaLnBrk="0" fontAlgn="base" hangingPunct="0">
              <a:spcBef>
                <a:spcPct val="0"/>
              </a:spcBef>
              <a:spcAft>
                <a:spcPct val="0"/>
              </a:spcAft>
              <a:buClr>
                <a:schemeClr val="accent5">
                  <a:lumMod val="75000"/>
                </a:schemeClr>
              </a:buClr>
              <a:buFont typeface="Wingdings" panose="05000000000000000000" pitchFamily="2" charset="2"/>
              <a:buChar char="§"/>
            </a:pPr>
            <a:r>
              <a:rPr lang="en-US" sz="3200" dirty="0">
                <a:latin typeface="Arial" panose="020B0604020202020204" pitchFamily="34" charset="0"/>
                <a:cs typeface="Arial" pitchFamily="34" charset="0"/>
              </a:rPr>
              <a:t>Humans tend to naturally and freely entrain to other physiological signals in the environment.</a:t>
            </a:r>
            <a:r>
              <a:rPr lang="en-US" sz="3200" baseline="30000" dirty="0">
                <a:latin typeface="Arial" panose="020B0604020202020204" pitchFamily="34" charset="0"/>
                <a:cs typeface="Arial" pitchFamily="34" charset="0"/>
              </a:rPr>
              <a:t>2</a:t>
            </a:r>
          </a:p>
          <a:p>
            <a:pPr marL="342900" indent="-342900" algn="just" defTabSz="722024" eaLnBrk="0" fontAlgn="base" hangingPunct="0">
              <a:spcBef>
                <a:spcPct val="0"/>
              </a:spcBef>
              <a:spcAft>
                <a:spcPct val="0"/>
              </a:spcAft>
              <a:buClr>
                <a:schemeClr val="accent5">
                  <a:lumMod val="75000"/>
                </a:schemeClr>
              </a:buClr>
              <a:buFont typeface="Wingdings" panose="05000000000000000000" pitchFamily="2" charset="2"/>
              <a:buChar char="§"/>
            </a:pPr>
            <a:endParaRPr lang="en-US" sz="1600" baseline="30000" dirty="0">
              <a:latin typeface="Arial" panose="020B0604020202020204" pitchFamily="34" charset="0"/>
              <a:cs typeface="Arial" pitchFamily="34" charset="0"/>
            </a:endParaRPr>
          </a:p>
          <a:p>
            <a:pPr marL="571500" indent="-571500" algn="just" defTabSz="722024" eaLnBrk="0" fontAlgn="base" hangingPunct="0">
              <a:spcBef>
                <a:spcPct val="0"/>
              </a:spcBef>
              <a:spcAft>
                <a:spcPct val="0"/>
              </a:spcAft>
              <a:buClr>
                <a:schemeClr val="accent5">
                  <a:lumMod val="75000"/>
                </a:schemeClr>
              </a:buClr>
              <a:buFont typeface="Wingdings" panose="05000000000000000000" pitchFamily="2" charset="2"/>
              <a:buChar char="§"/>
            </a:pPr>
            <a:r>
              <a:rPr lang="en-US" sz="3200" dirty="0">
                <a:latin typeface="Arial" panose="020B0604020202020204" pitchFamily="34" charset="0"/>
                <a:cs typeface="Arial" pitchFamily="34" charset="0"/>
              </a:rPr>
              <a:t>The purpose of this case study was to:</a:t>
            </a:r>
          </a:p>
          <a:p>
            <a:pPr marL="342900" indent="-342900" algn="just" defTabSz="722024" eaLnBrk="0" fontAlgn="base" hangingPunct="0">
              <a:spcBef>
                <a:spcPct val="0"/>
              </a:spcBef>
              <a:spcAft>
                <a:spcPct val="0"/>
              </a:spcAft>
              <a:buClr>
                <a:schemeClr val="accent5">
                  <a:lumMod val="75000"/>
                </a:schemeClr>
              </a:buClr>
              <a:buFont typeface="Wingdings" panose="05000000000000000000" pitchFamily="2" charset="2"/>
              <a:buChar char="§"/>
            </a:pPr>
            <a:endParaRPr lang="en-US" sz="1600" b="1" dirty="0">
              <a:solidFill>
                <a:srgbClr val="000000"/>
              </a:solidFill>
              <a:latin typeface="Arial" panose="020B0604020202020204" pitchFamily="34" charset="0"/>
              <a:cs typeface="Arial" panose="020B0604020202020204" pitchFamily="34" charset="0"/>
            </a:endParaRPr>
          </a:p>
          <a:p>
            <a:pPr algn="just" defTabSz="722024" eaLnBrk="0" fontAlgn="base" hangingPunct="0">
              <a:spcBef>
                <a:spcPct val="0"/>
              </a:spcBef>
              <a:spcAft>
                <a:spcPct val="0"/>
              </a:spcAft>
              <a:buClr>
                <a:srgbClr val="383FD4"/>
              </a:buClr>
            </a:pPr>
            <a:r>
              <a:rPr lang="en-US" sz="3200" b="1" dirty="0">
                <a:solidFill>
                  <a:srgbClr val="000000"/>
                </a:solidFill>
                <a:latin typeface="Arial" panose="020B0604020202020204" pitchFamily="34" charset="0"/>
                <a:cs typeface="Arial" panose="020B0604020202020204" pitchFamily="34" charset="0"/>
              </a:rPr>
              <a:t>Determine the effects of a 6-week HPOT on movement and social behavior of children with ASD and to investigate the underlying mechanisms of why HPOT is successful for ASD through the coupling of physiological responses between horse and rider. </a:t>
            </a:r>
            <a:endParaRPr lang="en-US" sz="3200" b="1" dirty="0">
              <a:latin typeface="Arial" panose="020B0604020202020204" pitchFamily="34" charset="0"/>
              <a:cs typeface="Arial" pitchFamily="34" charset="0"/>
            </a:endParaRPr>
          </a:p>
        </p:txBody>
      </p:sp>
      <p:sp>
        <p:nvSpPr>
          <p:cNvPr id="25" name="Rectangle 1">
            <a:extLst>
              <a:ext uri="{FF2B5EF4-FFF2-40B4-BE49-F238E27FC236}">
                <a16:creationId xmlns:a16="http://schemas.microsoft.com/office/drawing/2014/main" id="{9EE6B233-86C5-4E3E-BB90-CD8BAF7714ED}"/>
              </a:ext>
            </a:extLst>
          </p:cNvPr>
          <p:cNvSpPr>
            <a:spLocks noChangeArrowheads="1"/>
          </p:cNvSpPr>
          <p:nvPr/>
        </p:nvSpPr>
        <p:spPr bwMode="auto">
          <a:xfrm>
            <a:off x="0" y="15522230"/>
            <a:ext cx="11355264" cy="1334799"/>
          </a:xfrm>
          <a:prstGeom prst="rect">
            <a:avLst/>
          </a:prstGeom>
          <a:noFill/>
          <a:ln w="9525">
            <a:noFill/>
            <a:miter lim="800000"/>
            <a:headEnd/>
            <a:tailEnd/>
          </a:ln>
          <a:effectLst/>
        </p:spPr>
        <p:txBody>
          <a:bodyPr vert="horz" wrap="square" lIns="72209" tIns="36105" rIns="72209" bIns="36105" numCol="1" anchor="ctr" anchorCtr="0" compatLnSpc="1">
            <a:prstTxWarp prst="textNoShape">
              <a:avLst/>
            </a:prstTxWarp>
            <a:spAutoFit/>
          </a:bodyPr>
          <a:lstStyle/>
          <a:p>
            <a:pPr marL="571500" indent="-571500" algn="just" defTabSz="722024" eaLnBrk="0" fontAlgn="base" hangingPunct="0">
              <a:spcBef>
                <a:spcPct val="0"/>
              </a:spcBef>
              <a:spcAft>
                <a:spcPct val="0"/>
              </a:spcAft>
              <a:buClr>
                <a:schemeClr val="accent5">
                  <a:lumMod val="75000"/>
                </a:schemeClr>
              </a:buClr>
              <a:buFont typeface="Wingdings" panose="05000000000000000000" pitchFamily="2" charset="2"/>
              <a:buChar char="§"/>
            </a:pPr>
            <a:r>
              <a:rPr lang="en-US" sz="3200" dirty="0">
                <a:latin typeface="Arial" panose="020B0604020202020204" pitchFamily="34" charset="0"/>
                <a:cs typeface="Arial" pitchFamily="34" charset="0"/>
              </a:rPr>
              <a:t>Six-year-old boy medically diagnosed with ASD. </a:t>
            </a:r>
          </a:p>
          <a:p>
            <a:pPr marL="361013" indent="-361013" algn="just" defTabSz="722024" eaLnBrk="0" fontAlgn="base" hangingPunct="0">
              <a:spcBef>
                <a:spcPct val="0"/>
              </a:spcBef>
              <a:spcAft>
                <a:spcPct val="0"/>
              </a:spcAft>
              <a:buClr>
                <a:schemeClr val="accent5">
                  <a:lumMod val="75000"/>
                </a:schemeClr>
              </a:buClr>
              <a:buFont typeface="Wingdings" panose="05000000000000000000" pitchFamily="2" charset="2"/>
              <a:buChar char="§"/>
            </a:pPr>
            <a:endParaRPr lang="en-US" sz="1600" dirty="0">
              <a:latin typeface="Arial" panose="020B0604020202020204" pitchFamily="34" charset="0"/>
              <a:cs typeface="Arial" pitchFamily="34" charset="0"/>
            </a:endParaRPr>
          </a:p>
          <a:p>
            <a:pPr marL="571500" indent="-571500" algn="just" defTabSz="722024" eaLnBrk="0" fontAlgn="base" hangingPunct="0">
              <a:spcBef>
                <a:spcPct val="0"/>
              </a:spcBef>
              <a:spcAft>
                <a:spcPct val="0"/>
              </a:spcAft>
              <a:buClr>
                <a:schemeClr val="accent5">
                  <a:lumMod val="75000"/>
                </a:schemeClr>
              </a:buClr>
              <a:buFont typeface="Wingdings" panose="05000000000000000000" pitchFamily="2" charset="2"/>
              <a:buChar char="§"/>
            </a:pPr>
            <a:r>
              <a:rPr lang="en-US" sz="3200" dirty="0">
                <a:latin typeface="Arial" panose="020B0604020202020204" pitchFamily="34" charset="0"/>
                <a:cs typeface="Arial" pitchFamily="34" charset="0"/>
              </a:rPr>
              <a:t>Experimental protocol is presented in Figure 1. </a:t>
            </a:r>
            <a:endParaRPr lang="en-US" sz="3200" b="1" dirty="0">
              <a:latin typeface="Arial" panose="020B0604020202020204" pitchFamily="34" charset="0"/>
              <a:cs typeface="Arial" pitchFamily="34" charset="0"/>
            </a:endParaRPr>
          </a:p>
        </p:txBody>
      </p:sp>
      <p:sp>
        <p:nvSpPr>
          <p:cNvPr id="26" name="TextBox 25">
            <a:extLst>
              <a:ext uri="{FF2B5EF4-FFF2-40B4-BE49-F238E27FC236}">
                <a16:creationId xmlns:a16="http://schemas.microsoft.com/office/drawing/2014/main" id="{DC561F4D-3222-4AA9-A6C6-6ADA6F5BC43A}"/>
              </a:ext>
            </a:extLst>
          </p:cNvPr>
          <p:cNvSpPr txBox="1"/>
          <p:nvPr/>
        </p:nvSpPr>
        <p:spPr>
          <a:xfrm>
            <a:off x="204854" y="22909282"/>
            <a:ext cx="9523815" cy="551818"/>
          </a:xfrm>
          <a:prstGeom prst="rect">
            <a:avLst/>
          </a:prstGeom>
          <a:noFill/>
        </p:spPr>
        <p:txBody>
          <a:bodyPr wrap="square" rtlCol="0">
            <a:spAutoFit/>
          </a:bodyPr>
          <a:lstStyle/>
          <a:p>
            <a:pPr algn="just" defTabSz="722024" fontAlgn="base">
              <a:spcBef>
                <a:spcPct val="0"/>
              </a:spcBef>
              <a:spcAft>
                <a:spcPct val="0"/>
              </a:spcAft>
              <a:buClr>
                <a:srgbClr val="383FD4"/>
              </a:buClr>
            </a:pPr>
            <a:r>
              <a:rPr lang="en-US" sz="2986" b="1" dirty="0">
                <a:latin typeface="Arial" pitchFamily="34" charset="0"/>
                <a:cs typeface="Arial" pitchFamily="34" charset="0"/>
              </a:rPr>
              <a:t>Figure 1. Experimental design </a:t>
            </a:r>
            <a:endParaRPr lang="en-US" sz="7465" dirty="0"/>
          </a:p>
        </p:txBody>
      </p:sp>
      <p:pic>
        <p:nvPicPr>
          <p:cNvPr id="29" name="Picture 28">
            <a:extLst>
              <a:ext uri="{FF2B5EF4-FFF2-40B4-BE49-F238E27FC236}">
                <a16:creationId xmlns:a16="http://schemas.microsoft.com/office/drawing/2014/main" id="{2C0C93B4-C00E-4786-8774-BD552835C7C2}"/>
              </a:ext>
            </a:extLst>
          </p:cNvPr>
          <p:cNvPicPr>
            <a:picLocks noChangeAspect="1"/>
          </p:cNvPicPr>
          <p:nvPr/>
        </p:nvPicPr>
        <p:blipFill>
          <a:blip r:embed="rId7"/>
          <a:stretch>
            <a:fillRect/>
          </a:stretch>
        </p:blipFill>
        <p:spPr>
          <a:xfrm>
            <a:off x="11665124" y="6319279"/>
            <a:ext cx="10891946" cy="6555473"/>
          </a:xfrm>
          <a:prstGeom prst="rect">
            <a:avLst/>
          </a:prstGeom>
        </p:spPr>
      </p:pic>
      <p:sp>
        <p:nvSpPr>
          <p:cNvPr id="30" name="Rounded Rectangle 25">
            <a:extLst>
              <a:ext uri="{FF2B5EF4-FFF2-40B4-BE49-F238E27FC236}">
                <a16:creationId xmlns:a16="http://schemas.microsoft.com/office/drawing/2014/main" id="{3EB864B0-8A86-4601-AF42-6EC127BD2C20}"/>
              </a:ext>
            </a:extLst>
          </p:cNvPr>
          <p:cNvSpPr/>
          <p:nvPr/>
        </p:nvSpPr>
        <p:spPr>
          <a:xfrm>
            <a:off x="11675424" y="5332441"/>
            <a:ext cx="8972550" cy="853441"/>
          </a:xfrm>
          <a:prstGeom prst="roundRect">
            <a:avLst/>
          </a:prstGeom>
          <a:solidFill>
            <a:srgbClr val="0070C0"/>
          </a:solidFill>
        </p:spPr>
        <p:style>
          <a:lnRef idx="0">
            <a:schemeClr val="accent5"/>
          </a:lnRef>
          <a:fillRef idx="3">
            <a:schemeClr val="accent5"/>
          </a:fillRef>
          <a:effectRef idx="3">
            <a:schemeClr val="accent5"/>
          </a:effectRef>
          <a:fontRef idx="minor">
            <a:schemeClr val="lt1"/>
          </a:fontRef>
        </p:style>
        <p:txBody>
          <a:bodyPr lIns="72209" tIns="36105" rIns="72209" bIns="36105" rtlCol="0" anchor="ctr"/>
          <a:lstStyle/>
          <a:p>
            <a:pPr algn="ctr"/>
            <a:endParaRPr lang="en-US" sz="7465"/>
          </a:p>
        </p:txBody>
      </p:sp>
      <p:sp>
        <p:nvSpPr>
          <p:cNvPr id="31" name="TextBox 30">
            <a:extLst>
              <a:ext uri="{FF2B5EF4-FFF2-40B4-BE49-F238E27FC236}">
                <a16:creationId xmlns:a16="http://schemas.microsoft.com/office/drawing/2014/main" id="{7A32E207-8982-439C-A46F-9B95A70099D5}"/>
              </a:ext>
            </a:extLst>
          </p:cNvPr>
          <p:cNvSpPr txBox="1"/>
          <p:nvPr/>
        </p:nvSpPr>
        <p:spPr>
          <a:xfrm>
            <a:off x="11988169" y="5332441"/>
            <a:ext cx="8970264" cy="877110"/>
          </a:xfrm>
          <a:prstGeom prst="rect">
            <a:avLst/>
          </a:prstGeom>
          <a:noFill/>
        </p:spPr>
        <p:txBody>
          <a:bodyPr wrap="square" lIns="72209" tIns="36105" rIns="72209" bIns="36105" rtlCol="0">
            <a:spAutoFit/>
          </a:bodyPr>
          <a:lstStyle/>
          <a:p>
            <a:r>
              <a:rPr lang="en-US" sz="5226" b="1" dirty="0">
                <a:solidFill>
                  <a:schemeClr val="bg1"/>
                </a:solidFill>
              </a:rPr>
              <a:t>RESULTS - CONCLUSIONS</a:t>
            </a:r>
          </a:p>
        </p:txBody>
      </p:sp>
      <p:pic>
        <p:nvPicPr>
          <p:cNvPr id="32" name="Picture 31">
            <a:extLst>
              <a:ext uri="{FF2B5EF4-FFF2-40B4-BE49-F238E27FC236}">
                <a16:creationId xmlns:a16="http://schemas.microsoft.com/office/drawing/2014/main" id="{C42F6BB9-B7F7-48FA-AE6C-5EFFD8F7B21F}"/>
              </a:ext>
            </a:extLst>
          </p:cNvPr>
          <p:cNvPicPr>
            <a:picLocks noChangeAspect="1"/>
          </p:cNvPicPr>
          <p:nvPr/>
        </p:nvPicPr>
        <p:blipFill>
          <a:blip r:embed="rId8"/>
          <a:stretch>
            <a:fillRect/>
          </a:stretch>
        </p:blipFill>
        <p:spPr>
          <a:xfrm>
            <a:off x="11665124" y="13008149"/>
            <a:ext cx="10899099" cy="6559777"/>
          </a:xfrm>
          <a:prstGeom prst="rect">
            <a:avLst/>
          </a:prstGeom>
        </p:spPr>
      </p:pic>
      <p:sp>
        <p:nvSpPr>
          <p:cNvPr id="33" name="Rectangle 1">
            <a:extLst>
              <a:ext uri="{FF2B5EF4-FFF2-40B4-BE49-F238E27FC236}">
                <a16:creationId xmlns:a16="http://schemas.microsoft.com/office/drawing/2014/main" id="{226EF14F-07F2-4F21-A38B-348B74836D90}"/>
              </a:ext>
            </a:extLst>
          </p:cNvPr>
          <p:cNvSpPr>
            <a:spLocks noChangeArrowheads="1"/>
          </p:cNvSpPr>
          <p:nvPr/>
        </p:nvSpPr>
        <p:spPr bwMode="auto">
          <a:xfrm>
            <a:off x="0" y="23473966"/>
            <a:ext cx="11355264" cy="3766234"/>
          </a:xfrm>
          <a:prstGeom prst="rect">
            <a:avLst/>
          </a:prstGeom>
          <a:noFill/>
          <a:ln w="9525">
            <a:noFill/>
            <a:miter lim="800000"/>
            <a:headEnd/>
            <a:tailEnd/>
          </a:ln>
          <a:effectLst/>
        </p:spPr>
        <p:txBody>
          <a:bodyPr vert="horz" wrap="square" lIns="72209" tIns="36105" rIns="72209" bIns="36105" numCol="1" anchor="ctr" anchorCtr="0" compatLnSpc="1">
            <a:prstTxWarp prst="textNoShape">
              <a:avLst/>
            </a:prstTxWarp>
            <a:spAutoFit/>
          </a:bodyPr>
          <a:lstStyle/>
          <a:p>
            <a:pPr marL="571500" indent="-571500" algn="just" defTabSz="722024" eaLnBrk="0" fontAlgn="base" hangingPunct="0">
              <a:spcBef>
                <a:spcPct val="0"/>
              </a:spcBef>
              <a:spcAft>
                <a:spcPct val="0"/>
              </a:spcAft>
              <a:buClr>
                <a:schemeClr val="accent5">
                  <a:lumMod val="75000"/>
                </a:schemeClr>
              </a:buClr>
              <a:buFont typeface="Wingdings" panose="05000000000000000000" pitchFamily="2" charset="2"/>
              <a:buChar char="§"/>
            </a:pPr>
            <a:r>
              <a:rPr lang="en-US" sz="3200" dirty="0">
                <a:latin typeface="Arial" panose="020B0604020202020204" pitchFamily="34" charset="0"/>
                <a:cs typeface="Arial" pitchFamily="34" charset="0"/>
              </a:rPr>
              <a:t>Pre and Post Assessments included</a:t>
            </a:r>
            <a:endParaRPr lang="en-US" dirty="0">
              <a:latin typeface="Arial" panose="020B0604020202020204" pitchFamily="34" charset="0"/>
              <a:cs typeface="Arial" pitchFamily="34" charset="0"/>
            </a:endParaRPr>
          </a:p>
          <a:p>
            <a:pPr marL="1028700" lvl="1" indent="-571500" algn="just" defTabSz="722024" eaLnBrk="0" fontAlgn="base" hangingPunct="0">
              <a:spcBef>
                <a:spcPct val="0"/>
              </a:spcBef>
              <a:spcAft>
                <a:spcPct val="0"/>
              </a:spcAft>
              <a:buClr>
                <a:schemeClr val="accent5">
                  <a:lumMod val="75000"/>
                </a:schemeClr>
              </a:buClr>
              <a:buFont typeface="Wingdings" panose="05000000000000000000" pitchFamily="2" charset="2"/>
              <a:buChar char="Ø"/>
            </a:pPr>
            <a:r>
              <a:rPr lang="en-US" sz="3200" dirty="0">
                <a:latin typeface="Arial" panose="020B0604020202020204" pitchFamily="34" charset="0"/>
                <a:cs typeface="Arial" pitchFamily="34" charset="0"/>
              </a:rPr>
              <a:t>Social play protocol for attention-following and initiating joint attention</a:t>
            </a:r>
            <a:r>
              <a:rPr lang="en-US" sz="3200" baseline="30000" dirty="0">
                <a:latin typeface="Arial" panose="020B0604020202020204" pitchFamily="34" charset="0"/>
                <a:cs typeface="Arial" pitchFamily="34" charset="0"/>
              </a:rPr>
              <a:t>3    </a:t>
            </a:r>
            <a:endParaRPr lang="en-US" sz="3200" dirty="0">
              <a:latin typeface="Arial" panose="020B0604020202020204" pitchFamily="34" charset="0"/>
              <a:cs typeface="Arial" pitchFamily="34" charset="0"/>
            </a:endParaRPr>
          </a:p>
          <a:p>
            <a:pPr marL="1028700" lvl="1" indent="-571500" algn="just" defTabSz="722024" eaLnBrk="0" fontAlgn="base" hangingPunct="0">
              <a:spcBef>
                <a:spcPct val="0"/>
              </a:spcBef>
              <a:spcAft>
                <a:spcPct val="0"/>
              </a:spcAft>
              <a:buClr>
                <a:schemeClr val="accent5">
                  <a:lumMod val="75000"/>
                </a:schemeClr>
              </a:buClr>
              <a:buFont typeface="Wingdings" panose="05000000000000000000" pitchFamily="2" charset="2"/>
              <a:buChar char="Ø"/>
            </a:pPr>
            <a:r>
              <a:rPr lang="en-US" sz="3200" dirty="0">
                <a:latin typeface="Arial" panose="020B0604020202020204" pitchFamily="34" charset="0"/>
                <a:cs typeface="Arial" pitchFamily="34" charset="0"/>
              </a:rPr>
              <a:t>Postural control (AMTI Force platform)</a:t>
            </a:r>
          </a:p>
          <a:p>
            <a:pPr marL="1028700" lvl="1" indent="-571500" algn="just" defTabSz="722024" eaLnBrk="0" fontAlgn="base" hangingPunct="0">
              <a:spcBef>
                <a:spcPct val="0"/>
              </a:spcBef>
              <a:spcAft>
                <a:spcPct val="0"/>
              </a:spcAft>
              <a:buClr>
                <a:schemeClr val="accent5">
                  <a:lumMod val="75000"/>
                </a:schemeClr>
              </a:buClr>
              <a:buFont typeface="Wingdings" panose="05000000000000000000" pitchFamily="2" charset="2"/>
              <a:buChar char="Ø"/>
            </a:pPr>
            <a:r>
              <a:rPr lang="en-US" sz="3200" dirty="0">
                <a:latin typeface="Arial" panose="020B0604020202020204" pitchFamily="34" charset="0"/>
                <a:cs typeface="Arial" pitchFamily="34" charset="0"/>
              </a:rPr>
              <a:t>Caregiver perception questionnaire</a:t>
            </a:r>
          </a:p>
          <a:p>
            <a:pPr lvl="1" algn="just" defTabSz="722024" eaLnBrk="0" fontAlgn="base" hangingPunct="0">
              <a:spcBef>
                <a:spcPct val="0"/>
              </a:spcBef>
              <a:spcAft>
                <a:spcPct val="0"/>
              </a:spcAft>
              <a:buClr>
                <a:schemeClr val="accent5">
                  <a:lumMod val="75000"/>
                </a:schemeClr>
              </a:buClr>
            </a:pPr>
            <a:endParaRPr lang="en-US" sz="1600" dirty="0">
              <a:latin typeface="Arial" panose="020B0604020202020204" pitchFamily="34" charset="0"/>
              <a:cs typeface="Arial" pitchFamily="34" charset="0"/>
            </a:endParaRPr>
          </a:p>
          <a:p>
            <a:pPr marL="571500" indent="-571500" algn="just" defTabSz="722024" eaLnBrk="0" fontAlgn="base" hangingPunct="0">
              <a:spcBef>
                <a:spcPct val="0"/>
              </a:spcBef>
              <a:spcAft>
                <a:spcPct val="0"/>
              </a:spcAft>
              <a:buClr>
                <a:schemeClr val="accent5">
                  <a:lumMod val="75000"/>
                </a:schemeClr>
              </a:buClr>
              <a:buFont typeface="Wingdings" panose="05000000000000000000" pitchFamily="2" charset="2"/>
              <a:buChar char="§"/>
            </a:pPr>
            <a:r>
              <a:rPr lang="en-US" sz="3200" dirty="0">
                <a:latin typeface="Arial" panose="020B0604020202020204" pitchFamily="34" charset="0"/>
                <a:cs typeface="Arial" pitchFamily="34" charset="0"/>
              </a:rPr>
              <a:t>In 3 of the sessions, we assessed</a:t>
            </a:r>
          </a:p>
          <a:p>
            <a:pPr marL="1028700" lvl="1" indent="-571500" algn="just" defTabSz="722024" eaLnBrk="0" fontAlgn="base" hangingPunct="0">
              <a:spcBef>
                <a:spcPct val="0"/>
              </a:spcBef>
              <a:spcAft>
                <a:spcPct val="0"/>
              </a:spcAft>
              <a:buClr>
                <a:schemeClr val="accent5">
                  <a:lumMod val="75000"/>
                </a:schemeClr>
              </a:buClr>
              <a:buFont typeface="Wingdings" panose="05000000000000000000" pitchFamily="2" charset="2"/>
              <a:buChar char="Ø"/>
            </a:pPr>
            <a:r>
              <a:rPr lang="en-US" sz="3200" dirty="0">
                <a:latin typeface="Arial" panose="020B0604020202020204" pitchFamily="34" charset="0"/>
                <a:cs typeface="Arial" pitchFamily="34" charset="0"/>
              </a:rPr>
              <a:t>Heart rate coupling</a:t>
            </a:r>
          </a:p>
        </p:txBody>
      </p:sp>
      <p:sp>
        <p:nvSpPr>
          <p:cNvPr id="34" name="Rectangle 1">
            <a:extLst>
              <a:ext uri="{FF2B5EF4-FFF2-40B4-BE49-F238E27FC236}">
                <a16:creationId xmlns:a16="http://schemas.microsoft.com/office/drawing/2014/main" id="{2E2C6FE8-2C1F-4316-833F-D3AA136168F6}"/>
              </a:ext>
            </a:extLst>
          </p:cNvPr>
          <p:cNvSpPr>
            <a:spLocks noChangeArrowheads="1"/>
          </p:cNvSpPr>
          <p:nvPr/>
        </p:nvSpPr>
        <p:spPr bwMode="auto">
          <a:xfrm>
            <a:off x="11644944" y="19750728"/>
            <a:ext cx="10899099" cy="5151228"/>
          </a:xfrm>
          <a:prstGeom prst="rect">
            <a:avLst/>
          </a:prstGeom>
          <a:noFill/>
          <a:ln w="9525">
            <a:noFill/>
            <a:miter lim="800000"/>
            <a:headEnd/>
            <a:tailEnd/>
          </a:ln>
          <a:effectLst/>
        </p:spPr>
        <p:txBody>
          <a:bodyPr vert="horz" wrap="square" lIns="72209" tIns="36105" rIns="72209" bIns="36105" numCol="1" anchor="ctr" anchorCtr="0" compatLnSpc="1">
            <a:prstTxWarp prst="textNoShape">
              <a:avLst/>
            </a:prstTxWarp>
            <a:spAutoFit/>
          </a:bodyPr>
          <a:lstStyle/>
          <a:p>
            <a:pPr marL="571500" indent="-571500" algn="just" defTabSz="722024" eaLnBrk="0" fontAlgn="base" hangingPunct="0">
              <a:spcBef>
                <a:spcPct val="0"/>
              </a:spcBef>
              <a:spcAft>
                <a:spcPct val="0"/>
              </a:spcAft>
              <a:buClr>
                <a:schemeClr val="accent5">
                  <a:lumMod val="75000"/>
                </a:schemeClr>
              </a:buClr>
              <a:buFont typeface="Wingdings" panose="05000000000000000000" pitchFamily="2" charset="2"/>
              <a:buChar char="§"/>
            </a:pPr>
            <a:r>
              <a:rPr lang="en-US" sz="3000" dirty="0">
                <a:latin typeface="Arial" panose="020B0604020202020204" pitchFamily="34" charset="0"/>
                <a:cs typeface="Arial" pitchFamily="34" charset="0"/>
              </a:rPr>
              <a:t>In the pre-assessment he could not stand still to collect postural control. Post-assessment he was able to maintain standing posture for 10 seconds as instructed.</a:t>
            </a:r>
          </a:p>
          <a:p>
            <a:pPr marL="571500" indent="-571500" algn="just" defTabSz="722024" eaLnBrk="0" fontAlgn="base" hangingPunct="0">
              <a:spcBef>
                <a:spcPct val="0"/>
              </a:spcBef>
              <a:spcAft>
                <a:spcPct val="0"/>
              </a:spcAft>
              <a:buClr>
                <a:schemeClr val="accent5">
                  <a:lumMod val="75000"/>
                </a:schemeClr>
              </a:buClr>
              <a:buFont typeface="Wingdings" panose="05000000000000000000" pitchFamily="2" charset="2"/>
              <a:buChar char="§"/>
            </a:pPr>
            <a:r>
              <a:rPr lang="en-US" sz="3000" dirty="0">
                <a:latin typeface="Arial" panose="020B0604020202020204" pitchFamily="34" charset="0"/>
                <a:cs typeface="Arial" pitchFamily="34" charset="0"/>
              </a:rPr>
              <a:t>Alertness as perceived by his parents was higher in the post assessment in comparison to the pre-assessment.</a:t>
            </a:r>
          </a:p>
          <a:p>
            <a:pPr marL="571500" indent="-571500" algn="just" defTabSz="722024" eaLnBrk="0" fontAlgn="base" hangingPunct="0">
              <a:spcBef>
                <a:spcPct val="0"/>
              </a:spcBef>
              <a:spcAft>
                <a:spcPct val="0"/>
              </a:spcAft>
              <a:buClr>
                <a:schemeClr val="accent5">
                  <a:lumMod val="75000"/>
                </a:schemeClr>
              </a:buClr>
              <a:buFont typeface="Wingdings" panose="05000000000000000000" pitchFamily="2" charset="2"/>
              <a:buChar char="§"/>
            </a:pPr>
            <a:r>
              <a:rPr lang="en-US" sz="3000" dirty="0">
                <a:latin typeface="Arial" panose="020B0604020202020204" pitchFamily="34" charset="0"/>
                <a:cs typeface="Arial" pitchFamily="34" charset="0"/>
              </a:rPr>
              <a:t>A 6-week HPOT brought changes in attention-following and joint attention skills of a 6-year-old boy with ASD. </a:t>
            </a:r>
          </a:p>
          <a:p>
            <a:pPr marL="571500" indent="-571500" algn="just" defTabSz="722024" eaLnBrk="0" fontAlgn="base" hangingPunct="0">
              <a:spcBef>
                <a:spcPct val="0"/>
              </a:spcBef>
              <a:spcAft>
                <a:spcPct val="0"/>
              </a:spcAft>
              <a:buClr>
                <a:schemeClr val="accent5">
                  <a:lumMod val="75000"/>
                </a:schemeClr>
              </a:buClr>
              <a:buFont typeface="Wingdings" panose="05000000000000000000" pitchFamily="2" charset="2"/>
              <a:buChar char="§"/>
            </a:pPr>
            <a:r>
              <a:rPr lang="en-US" sz="3000" dirty="0">
                <a:latin typeface="Arial" panose="020B0604020202020204" pitchFamily="34" charset="0"/>
                <a:cs typeface="Arial" pitchFamily="34" charset="0"/>
              </a:rPr>
              <a:t>This experimental protocol may be able to determine the relationship between therapeutic outcomes and heart rate synchronization and provide a new and innovative tool for HPOT efficacy. </a:t>
            </a:r>
          </a:p>
        </p:txBody>
      </p:sp>
      <p:sp>
        <p:nvSpPr>
          <p:cNvPr id="35" name="Rounded Rectangle 25">
            <a:extLst>
              <a:ext uri="{FF2B5EF4-FFF2-40B4-BE49-F238E27FC236}">
                <a16:creationId xmlns:a16="http://schemas.microsoft.com/office/drawing/2014/main" id="{91D9280B-B767-43B0-B884-5A1ADE99BB34}"/>
              </a:ext>
            </a:extLst>
          </p:cNvPr>
          <p:cNvSpPr/>
          <p:nvPr/>
        </p:nvSpPr>
        <p:spPr>
          <a:xfrm>
            <a:off x="8477225" y="25067559"/>
            <a:ext cx="14066817" cy="877110"/>
          </a:xfrm>
          <a:prstGeom prst="roundRect">
            <a:avLst/>
          </a:prstGeom>
          <a:solidFill>
            <a:srgbClr val="0070C0"/>
          </a:solidFill>
        </p:spPr>
        <p:style>
          <a:lnRef idx="0">
            <a:schemeClr val="accent5"/>
          </a:lnRef>
          <a:fillRef idx="3">
            <a:schemeClr val="accent5"/>
          </a:fillRef>
          <a:effectRef idx="3">
            <a:schemeClr val="accent5"/>
          </a:effectRef>
          <a:fontRef idx="minor">
            <a:schemeClr val="lt1"/>
          </a:fontRef>
        </p:style>
        <p:txBody>
          <a:bodyPr lIns="72209" tIns="36105" rIns="72209" bIns="36105" rtlCol="0" anchor="ctr"/>
          <a:lstStyle/>
          <a:p>
            <a:pPr algn="ctr"/>
            <a:endParaRPr lang="en-US" sz="7465"/>
          </a:p>
        </p:txBody>
      </p:sp>
      <p:sp>
        <p:nvSpPr>
          <p:cNvPr id="36" name="TextBox 35">
            <a:extLst>
              <a:ext uri="{FF2B5EF4-FFF2-40B4-BE49-F238E27FC236}">
                <a16:creationId xmlns:a16="http://schemas.microsoft.com/office/drawing/2014/main" id="{D0B29395-CCDB-40A4-8743-FF64D46BAD43}"/>
              </a:ext>
            </a:extLst>
          </p:cNvPr>
          <p:cNvSpPr txBox="1"/>
          <p:nvPr/>
        </p:nvSpPr>
        <p:spPr>
          <a:xfrm>
            <a:off x="8507706" y="25067559"/>
            <a:ext cx="13241951" cy="877110"/>
          </a:xfrm>
          <a:prstGeom prst="rect">
            <a:avLst/>
          </a:prstGeom>
          <a:noFill/>
        </p:spPr>
        <p:txBody>
          <a:bodyPr wrap="square" lIns="72209" tIns="36105" rIns="72209" bIns="36105" rtlCol="0">
            <a:spAutoFit/>
          </a:bodyPr>
          <a:lstStyle/>
          <a:p>
            <a:r>
              <a:rPr lang="en-US" sz="5226" b="1" dirty="0">
                <a:solidFill>
                  <a:schemeClr val="bg1"/>
                </a:solidFill>
              </a:rPr>
              <a:t>ACKNOWLEDGEMENTS-REFERENCES</a:t>
            </a:r>
          </a:p>
        </p:txBody>
      </p:sp>
      <p:sp>
        <p:nvSpPr>
          <p:cNvPr id="39" name="Rectangle 7">
            <a:extLst>
              <a:ext uri="{FF2B5EF4-FFF2-40B4-BE49-F238E27FC236}">
                <a16:creationId xmlns:a16="http://schemas.microsoft.com/office/drawing/2014/main" id="{28C49F46-D5D8-4402-9C34-2E17F4387D86}"/>
              </a:ext>
            </a:extLst>
          </p:cNvPr>
          <p:cNvSpPr>
            <a:spLocks noChangeArrowheads="1"/>
          </p:cNvSpPr>
          <p:nvPr/>
        </p:nvSpPr>
        <p:spPr bwMode="auto">
          <a:xfrm>
            <a:off x="8446744" y="25982071"/>
            <a:ext cx="14127779" cy="688468"/>
          </a:xfrm>
          <a:prstGeom prst="rect">
            <a:avLst/>
          </a:prstGeom>
          <a:noFill/>
          <a:ln w="9525">
            <a:noFill/>
            <a:miter lim="800000"/>
            <a:headEnd/>
            <a:tailEnd/>
          </a:ln>
          <a:effectLst/>
        </p:spPr>
        <p:txBody>
          <a:bodyPr vert="horz" wrap="square" lIns="72209" tIns="36105" rIns="72209" bIns="36105" numCol="1" anchor="ctr" anchorCtr="0" compatLnSpc="1">
            <a:prstTxWarp prst="textNoShape">
              <a:avLst/>
            </a:prstTxWarp>
            <a:spAutoFit/>
          </a:bodyPr>
          <a:lstStyle/>
          <a:p>
            <a:pPr algn="just" defTabSz="722024" fontAlgn="base">
              <a:spcBef>
                <a:spcPct val="0"/>
              </a:spcBef>
              <a:spcAft>
                <a:spcPct val="0"/>
              </a:spcAft>
            </a:pPr>
            <a:r>
              <a:rPr lang="en-US" sz="2000" dirty="0">
                <a:solidFill>
                  <a:srgbClr val="000000"/>
                </a:solidFill>
                <a:latin typeface="Arial" pitchFamily="34" charset="0"/>
                <a:ea typeface="Times New Roman" pitchFamily="18" charset="0"/>
                <a:cs typeface="Arial" pitchFamily="34" charset="0"/>
              </a:rPr>
              <a:t>Research reported in this abstract was supported by the National Institute of Health. 1R03HD101115-01</a:t>
            </a:r>
          </a:p>
          <a:p>
            <a:pPr algn="just" defTabSz="722024" fontAlgn="base">
              <a:spcBef>
                <a:spcPct val="0"/>
              </a:spcBef>
              <a:spcAft>
                <a:spcPct val="0"/>
              </a:spcAft>
            </a:pPr>
            <a:r>
              <a:rPr lang="en-US" sz="2000" dirty="0">
                <a:solidFill>
                  <a:srgbClr val="000000"/>
                </a:solidFill>
                <a:latin typeface="Arial" pitchFamily="34" charset="0"/>
                <a:ea typeface="Times New Roman" pitchFamily="18" charset="0"/>
                <a:cs typeface="Arial" pitchFamily="34" charset="0"/>
              </a:rPr>
              <a:t> </a:t>
            </a:r>
            <a:endParaRPr lang="en-US" sz="3200" dirty="0">
              <a:latin typeface="Arial" pitchFamily="34" charset="0"/>
              <a:cs typeface="Arial" pitchFamily="34" charset="0"/>
            </a:endParaRPr>
          </a:p>
        </p:txBody>
      </p:sp>
      <p:sp>
        <p:nvSpPr>
          <p:cNvPr id="40" name="Rectangle 6">
            <a:extLst>
              <a:ext uri="{FF2B5EF4-FFF2-40B4-BE49-F238E27FC236}">
                <a16:creationId xmlns:a16="http://schemas.microsoft.com/office/drawing/2014/main" id="{8D8C97C5-3884-48CF-AB86-155908EBE1FE}"/>
              </a:ext>
            </a:extLst>
          </p:cNvPr>
          <p:cNvSpPr>
            <a:spLocks noChangeArrowheads="1"/>
          </p:cNvSpPr>
          <p:nvPr/>
        </p:nvSpPr>
        <p:spPr bwMode="auto">
          <a:xfrm>
            <a:off x="8475050" y="26387928"/>
            <a:ext cx="14127778" cy="1211688"/>
          </a:xfrm>
          <a:prstGeom prst="rect">
            <a:avLst/>
          </a:prstGeom>
          <a:noFill/>
          <a:ln w="9525">
            <a:noFill/>
            <a:miter lim="800000"/>
            <a:headEnd/>
            <a:tailEnd/>
          </a:ln>
          <a:effectLst/>
        </p:spPr>
        <p:txBody>
          <a:bodyPr vert="horz" wrap="square" lIns="72209" tIns="36105" rIns="72209" bIns="36105" numCol="1" anchor="ctr" anchorCtr="0" compatLnSpc="1">
            <a:prstTxWarp prst="textNoShape">
              <a:avLst/>
            </a:prstTxWarp>
            <a:spAutoFit/>
          </a:bodyPr>
          <a:lstStyle/>
          <a:p>
            <a:pPr marL="480013" indent="-480013" defTabSz="722024" fontAlgn="base">
              <a:spcBef>
                <a:spcPct val="0"/>
              </a:spcBef>
              <a:spcAft>
                <a:spcPct val="0"/>
              </a:spcAft>
              <a:buAutoNum type="arabicPeriod"/>
            </a:pPr>
            <a:r>
              <a:rPr lang="en-US" dirty="0">
                <a:latin typeface="Arial" pitchFamily="34" charset="0"/>
                <a:ea typeface="Times New Roman" pitchFamily="18" charset="0"/>
                <a:cs typeface="Arial" pitchFamily="34" charset="0"/>
              </a:rPr>
              <a:t>Autism Spectrum Disorder: data and statistics.2022</a:t>
            </a:r>
          </a:p>
          <a:p>
            <a:pPr marL="480013" indent="-480013" defTabSz="722024" fontAlgn="base">
              <a:spcBef>
                <a:spcPct val="0"/>
              </a:spcBef>
              <a:spcAft>
                <a:spcPct val="0"/>
              </a:spcAft>
              <a:buAutoNum type="arabicPeriod"/>
            </a:pPr>
            <a:r>
              <a:rPr lang="en-US" dirty="0">
                <a:latin typeface="Arial" pitchFamily="34" charset="0"/>
                <a:ea typeface="Times New Roman" pitchFamily="18" charset="0"/>
                <a:cs typeface="Arial" pitchFamily="34" charset="0"/>
              </a:rPr>
              <a:t>Smith LB, </a:t>
            </a:r>
            <a:r>
              <a:rPr lang="en-US" dirty="0" err="1">
                <a:latin typeface="Arial" panose="020B0604020202020204" pitchFamily="34" charset="0"/>
                <a:ea typeface="Times New Roman" pitchFamily="18" charset="0"/>
                <a:cs typeface="Arial" pitchFamily="34" charset="0"/>
              </a:rPr>
              <a:t>Thelen</a:t>
            </a:r>
            <a:r>
              <a:rPr lang="en-US" dirty="0">
                <a:latin typeface="Arial" panose="020B0604020202020204" pitchFamily="34" charset="0"/>
                <a:ea typeface="Times New Roman" pitchFamily="18" charset="0"/>
                <a:cs typeface="Arial" pitchFamily="34" charset="0"/>
              </a:rPr>
              <a:t> E. (1993) A Dynamic Systems Approach to Development: Applications, MIT Press.</a:t>
            </a:r>
          </a:p>
          <a:p>
            <a:pPr marL="480013" indent="-480013" defTabSz="722024" fontAlgn="base">
              <a:spcBef>
                <a:spcPct val="0"/>
              </a:spcBef>
              <a:spcAft>
                <a:spcPct val="0"/>
              </a:spcAft>
              <a:buAutoNum type="arabicPeriod"/>
            </a:pPr>
            <a:r>
              <a:rPr lang="en-US" dirty="0">
                <a:effectLst/>
                <a:latin typeface="Arial" panose="020B0604020202020204" pitchFamily="34" charset="0"/>
                <a:ea typeface="Times New Roman" panose="02020603050405020304" pitchFamily="18" charset="0"/>
                <a:cs typeface="Arial" panose="020B0604020202020204" pitchFamily="34" charset="0"/>
              </a:rPr>
              <a:t>Watson, </a:t>
            </a:r>
            <a:r>
              <a:rPr lang="en-US" dirty="0" err="1">
                <a:effectLst/>
                <a:latin typeface="Arial" panose="020B0604020202020204" pitchFamily="34" charset="0"/>
                <a:ea typeface="Times New Roman" panose="02020603050405020304" pitchFamily="18" charset="0"/>
                <a:cs typeface="Arial" panose="020B0604020202020204" pitchFamily="34" charset="0"/>
              </a:rPr>
              <a:t>Baranek</a:t>
            </a:r>
            <a:r>
              <a:rPr lang="en-US" dirty="0">
                <a:effectLst/>
                <a:latin typeface="Arial" pitchFamily="34" charset="0"/>
                <a:ea typeface="Times New Roman" pitchFamily="18" charset="0"/>
                <a:cs typeface="Arial" pitchFamily="34" charset="0"/>
              </a:rPr>
              <a:t>, &amp; Poston, 2003. University of North Carolina at Chapel Hill.</a:t>
            </a:r>
            <a:endParaRPr lang="en-US" dirty="0">
              <a:latin typeface="Arial" panose="020B0604020202020204" pitchFamily="34" charset="0"/>
              <a:ea typeface="Times New Roman" pitchFamily="18" charset="0"/>
              <a:cs typeface="Arial" pitchFamily="34" charset="0"/>
            </a:endParaRPr>
          </a:p>
          <a:p>
            <a:pPr marL="480013" indent="-480013" defTabSz="722024" fontAlgn="base">
              <a:spcBef>
                <a:spcPct val="0"/>
              </a:spcBef>
              <a:spcAft>
                <a:spcPct val="0"/>
              </a:spcAft>
              <a:buAutoNum type="arabicPeriod"/>
            </a:pPr>
            <a:endParaRPr lang="en-US" dirty="0">
              <a:latin typeface="Arial" panose="020B0604020202020204" pitchFamily="34" charset="0"/>
              <a:ea typeface="Times New Roman" pitchFamily="18" charset="0"/>
              <a:cs typeface="Arial" pitchFamily="34" charset="0"/>
            </a:endParaRPr>
          </a:p>
        </p:txBody>
      </p:sp>
    </p:spTree>
    <p:extLst>
      <p:ext uri="{BB962C8B-B14F-4D97-AF65-F5344CB8AC3E}">
        <p14:creationId xmlns:p14="http://schemas.microsoft.com/office/powerpoint/2010/main" val="86452596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1023</TotalTime>
  <Words>438</Words>
  <Application>Microsoft Office PowerPoint</Application>
  <PresentationFormat>Custom</PresentationFormat>
  <Paragraphs>41</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Wingdings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Kyvelidou, Anastasia</dc:creator>
  <cp:lastModifiedBy>Assisant Executive Director</cp:lastModifiedBy>
  <cp:revision>11</cp:revision>
  <dcterms:created xsi:type="dcterms:W3CDTF">2022-02-18T04:19:36Z</dcterms:created>
  <dcterms:modified xsi:type="dcterms:W3CDTF">2022-03-28T18:42:47Z</dcterms:modified>
</cp:coreProperties>
</file>