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
  </p:notesMasterIdLst>
  <p:sldIdLst>
    <p:sldId id="256" r:id="rId2"/>
  </p:sldIdLst>
  <p:sldSz cx="32918400" cy="192024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ica, Denise" initials="DD" lastIdx="7" clrIdx="0"/>
  <p:cmAuthor id="2" name="Shirk, Zoe S" initials="SS" lastIdx="1" clrIdx="1">
    <p:extLst>
      <p:ext uri="{19B8F6BF-5375-455C-9EA6-DF929625EA0E}">
        <p15:presenceInfo xmlns:p15="http://schemas.microsoft.com/office/powerpoint/2012/main" userId="S::shirkz19@students.ecu.edu::417ba3ca-fa1b-4c0e-94ed-7a898735d5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BF7"/>
    <a:srgbClr val="C8D6EE"/>
    <a:srgbClr val="8CA9DC"/>
    <a:srgbClr val="530087"/>
    <a:srgbClr val="BC8FDD"/>
    <a:srgbClr val="9933FF"/>
    <a:srgbClr val="410082"/>
    <a:srgbClr val="E6D6F2"/>
    <a:srgbClr val="7030A0"/>
    <a:srgbClr val="325B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9" d="100"/>
          <a:sy n="39" d="100"/>
        </p:scale>
        <p:origin x="79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818" tIns="46409" rIns="92818" bIns="46409"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2818" tIns="46409" rIns="92818" bIns="46409" rtlCol="0"/>
          <a:lstStyle>
            <a:lvl1pPr algn="r">
              <a:defRPr sz="1200"/>
            </a:lvl1pPr>
          </a:lstStyle>
          <a:p>
            <a:fld id="{AB495ECC-FEBA-49D6-BC9D-2E7A110C4DA2}" type="datetimeFigureOut">
              <a:rPr lang="en-US" smtClean="0"/>
              <a:t>3/28/2022</a:t>
            </a:fld>
            <a:endParaRPr lang="en-US"/>
          </a:p>
        </p:txBody>
      </p:sp>
      <p:sp>
        <p:nvSpPr>
          <p:cNvPr id="4" name="Slide Image Placeholder 3"/>
          <p:cNvSpPr>
            <a:spLocks noGrp="1" noRot="1" noChangeAspect="1"/>
          </p:cNvSpPr>
          <p:nvPr>
            <p:ph type="sldImg" idx="2"/>
          </p:nvPr>
        </p:nvSpPr>
        <p:spPr>
          <a:xfrm>
            <a:off x="815975" y="1162050"/>
            <a:ext cx="5378450" cy="3138488"/>
          </a:xfrm>
          <a:prstGeom prst="rect">
            <a:avLst/>
          </a:prstGeom>
          <a:noFill/>
          <a:ln w="12700">
            <a:solidFill>
              <a:prstClr val="black"/>
            </a:solidFill>
          </a:ln>
        </p:spPr>
        <p:txBody>
          <a:bodyPr vert="horz" lIns="92818" tIns="46409" rIns="92818" bIns="46409" rtlCol="0" anchor="ctr"/>
          <a:lstStyle/>
          <a:p>
            <a:endParaRPr lang="en-US"/>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2818" tIns="46409" rIns="92818" bIns="4640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4"/>
          </a:xfrm>
          <a:prstGeom prst="rect">
            <a:avLst/>
          </a:prstGeom>
        </p:spPr>
        <p:txBody>
          <a:bodyPr vert="horz" lIns="92818" tIns="46409" rIns="92818" bIns="4640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9"/>
            <a:ext cx="3037840" cy="466434"/>
          </a:xfrm>
          <a:prstGeom prst="rect">
            <a:avLst/>
          </a:prstGeom>
        </p:spPr>
        <p:txBody>
          <a:bodyPr vert="horz" lIns="92818" tIns="46409" rIns="92818" bIns="46409" rtlCol="0" anchor="b"/>
          <a:lstStyle>
            <a:lvl1pPr algn="r">
              <a:defRPr sz="1200"/>
            </a:lvl1pPr>
          </a:lstStyle>
          <a:p>
            <a:fld id="{069C020A-CDAE-4D00-A228-8AA5B015F0C8}" type="slidenum">
              <a:rPr lang="en-US" smtClean="0"/>
              <a:t>‹#›</a:t>
            </a:fld>
            <a:endParaRPr lang="en-US"/>
          </a:p>
        </p:txBody>
      </p:sp>
    </p:spTree>
    <p:extLst>
      <p:ext uri="{BB962C8B-B14F-4D97-AF65-F5344CB8AC3E}">
        <p14:creationId xmlns:p14="http://schemas.microsoft.com/office/powerpoint/2010/main" val="1189345382"/>
      </p:ext>
    </p:extLst>
  </p:cSld>
  <p:clrMap bg1="lt1" tx1="dk1" bg2="lt2" tx2="dk2" accent1="accent1" accent2="accent2" accent3="accent3" accent4="accent4" accent5="accent5" accent6="accent6" hlink="hlink" folHlink="folHlink"/>
  <p:notesStyle>
    <a:lvl1pPr marL="0" algn="l" defTabSz="620288" rtl="0" eaLnBrk="1" latinLnBrk="0" hangingPunct="1">
      <a:defRPr sz="815" kern="1200">
        <a:solidFill>
          <a:schemeClr val="tx1"/>
        </a:solidFill>
        <a:latin typeface="+mn-lt"/>
        <a:ea typeface="+mn-ea"/>
        <a:cs typeface="+mn-cs"/>
      </a:defRPr>
    </a:lvl1pPr>
    <a:lvl2pPr marL="310144" algn="l" defTabSz="620288" rtl="0" eaLnBrk="1" latinLnBrk="0" hangingPunct="1">
      <a:defRPr sz="815" kern="1200">
        <a:solidFill>
          <a:schemeClr val="tx1"/>
        </a:solidFill>
        <a:latin typeface="+mn-lt"/>
        <a:ea typeface="+mn-ea"/>
        <a:cs typeface="+mn-cs"/>
      </a:defRPr>
    </a:lvl2pPr>
    <a:lvl3pPr marL="620288" algn="l" defTabSz="620288" rtl="0" eaLnBrk="1" latinLnBrk="0" hangingPunct="1">
      <a:defRPr sz="815" kern="1200">
        <a:solidFill>
          <a:schemeClr val="tx1"/>
        </a:solidFill>
        <a:latin typeface="+mn-lt"/>
        <a:ea typeface="+mn-ea"/>
        <a:cs typeface="+mn-cs"/>
      </a:defRPr>
    </a:lvl3pPr>
    <a:lvl4pPr marL="930431" algn="l" defTabSz="620288" rtl="0" eaLnBrk="1" latinLnBrk="0" hangingPunct="1">
      <a:defRPr sz="815" kern="1200">
        <a:solidFill>
          <a:schemeClr val="tx1"/>
        </a:solidFill>
        <a:latin typeface="+mn-lt"/>
        <a:ea typeface="+mn-ea"/>
        <a:cs typeface="+mn-cs"/>
      </a:defRPr>
    </a:lvl4pPr>
    <a:lvl5pPr marL="1240574" algn="l" defTabSz="620288" rtl="0" eaLnBrk="1" latinLnBrk="0" hangingPunct="1">
      <a:defRPr sz="815" kern="1200">
        <a:solidFill>
          <a:schemeClr val="tx1"/>
        </a:solidFill>
        <a:latin typeface="+mn-lt"/>
        <a:ea typeface="+mn-ea"/>
        <a:cs typeface="+mn-cs"/>
      </a:defRPr>
    </a:lvl5pPr>
    <a:lvl6pPr marL="1550720" algn="l" defTabSz="620288" rtl="0" eaLnBrk="1" latinLnBrk="0" hangingPunct="1">
      <a:defRPr sz="815" kern="1200">
        <a:solidFill>
          <a:schemeClr val="tx1"/>
        </a:solidFill>
        <a:latin typeface="+mn-lt"/>
        <a:ea typeface="+mn-ea"/>
        <a:cs typeface="+mn-cs"/>
      </a:defRPr>
    </a:lvl6pPr>
    <a:lvl7pPr marL="1860863" algn="l" defTabSz="620288" rtl="0" eaLnBrk="1" latinLnBrk="0" hangingPunct="1">
      <a:defRPr sz="815" kern="1200">
        <a:solidFill>
          <a:schemeClr val="tx1"/>
        </a:solidFill>
        <a:latin typeface="+mn-lt"/>
        <a:ea typeface="+mn-ea"/>
        <a:cs typeface="+mn-cs"/>
      </a:defRPr>
    </a:lvl7pPr>
    <a:lvl8pPr marL="2171006" algn="l" defTabSz="620288" rtl="0" eaLnBrk="1" latinLnBrk="0" hangingPunct="1">
      <a:defRPr sz="815" kern="1200">
        <a:solidFill>
          <a:schemeClr val="tx1"/>
        </a:solidFill>
        <a:latin typeface="+mn-lt"/>
        <a:ea typeface="+mn-ea"/>
        <a:cs typeface="+mn-cs"/>
      </a:defRPr>
    </a:lvl8pPr>
    <a:lvl9pPr marL="2481149" algn="l" defTabSz="620288" rtl="0" eaLnBrk="1" latinLnBrk="0" hangingPunct="1">
      <a:defRPr sz="81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1162050"/>
            <a:ext cx="5378450" cy="3138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9C020A-CDAE-4D00-A228-8AA5B015F0C8}" type="slidenum">
              <a:rPr lang="en-US" smtClean="0"/>
              <a:t>1</a:t>
            </a:fld>
            <a:endParaRPr lang="en-US"/>
          </a:p>
        </p:txBody>
      </p:sp>
    </p:spTree>
    <p:extLst>
      <p:ext uri="{BB962C8B-B14F-4D97-AF65-F5344CB8AC3E}">
        <p14:creationId xmlns:p14="http://schemas.microsoft.com/office/powerpoint/2010/main" val="3963180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3142616"/>
            <a:ext cx="24688800" cy="6685280"/>
          </a:xfrm>
        </p:spPr>
        <p:txBody>
          <a:bodyPr anchor="b"/>
          <a:lstStyle>
            <a:lvl1pPr algn="ctr">
              <a:defRPr sz="16200"/>
            </a:lvl1pPr>
          </a:lstStyle>
          <a:p>
            <a:r>
              <a:rPr lang="en-US"/>
              <a:t>Click to edit Master title style</a:t>
            </a:r>
          </a:p>
        </p:txBody>
      </p:sp>
      <p:sp>
        <p:nvSpPr>
          <p:cNvPr id="3" name="Subtitle 2"/>
          <p:cNvSpPr>
            <a:spLocks noGrp="1"/>
          </p:cNvSpPr>
          <p:nvPr>
            <p:ph type="subTitle" idx="1"/>
          </p:nvPr>
        </p:nvSpPr>
        <p:spPr>
          <a:xfrm>
            <a:off x="4114800" y="10085706"/>
            <a:ext cx="24688800" cy="4636134"/>
          </a:xfrm>
        </p:spPr>
        <p:txBody>
          <a:bodyPr/>
          <a:lstStyle>
            <a:lvl1pPr marL="0" indent="0" algn="ctr">
              <a:buNone/>
              <a:defRPr sz="6480"/>
            </a:lvl1pPr>
            <a:lvl2pPr marL="1234440" indent="0" algn="ctr">
              <a:buNone/>
              <a:defRPr sz="5400"/>
            </a:lvl2pPr>
            <a:lvl3pPr marL="2468880" indent="0" algn="ctr">
              <a:buNone/>
              <a:defRPr sz="4860"/>
            </a:lvl3pPr>
            <a:lvl4pPr marL="3703320" indent="0" algn="ctr">
              <a:buNone/>
              <a:defRPr sz="4320"/>
            </a:lvl4pPr>
            <a:lvl5pPr marL="4937760" indent="0" algn="ctr">
              <a:buNone/>
              <a:defRPr sz="4320"/>
            </a:lvl5pPr>
            <a:lvl6pPr marL="6172200" indent="0" algn="ctr">
              <a:buNone/>
              <a:defRPr sz="4320"/>
            </a:lvl6pPr>
            <a:lvl7pPr marL="7406640" indent="0" algn="ctr">
              <a:buNone/>
              <a:defRPr sz="4320"/>
            </a:lvl7pPr>
            <a:lvl8pPr marL="8641080" indent="0" algn="ctr">
              <a:buNone/>
              <a:defRPr sz="4320"/>
            </a:lvl8pPr>
            <a:lvl9pPr marL="9875520" indent="0" algn="ctr">
              <a:buNone/>
              <a:defRPr sz="4320"/>
            </a:lvl9pPr>
          </a:lstStyle>
          <a:p>
            <a:r>
              <a:rPr lang="en-US"/>
              <a:t>Click to edit Master subtitle style</a:t>
            </a:r>
          </a:p>
        </p:txBody>
      </p:sp>
      <p:sp>
        <p:nvSpPr>
          <p:cNvPr id="4" name="Date Placeholder 3"/>
          <p:cNvSpPr>
            <a:spLocks noGrp="1"/>
          </p:cNvSpPr>
          <p:nvPr>
            <p:ph type="dt" sz="half" idx="10"/>
          </p:nvPr>
        </p:nvSpPr>
        <p:spPr/>
        <p:txBody>
          <a:bodyPr/>
          <a:lstStyle/>
          <a:p>
            <a:fld id="{2DB00042-D0F6-42C4-85A7-1C87E3A005DD}"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438DC-F32D-4B1B-98E6-1347767B78D6}" type="slidenum">
              <a:rPr lang="en-US" smtClean="0"/>
              <a:t>‹#›</a:t>
            </a:fld>
            <a:endParaRPr lang="en-US"/>
          </a:p>
        </p:txBody>
      </p:sp>
    </p:spTree>
    <p:extLst>
      <p:ext uri="{BB962C8B-B14F-4D97-AF65-F5344CB8AC3E}">
        <p14:creationId xmlns:p14="http://schemas.microsoft.com/office/powerpoint/2010/main" val="1391301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B00042-D0F6-42C4-85A7-1C87E3A005DD}"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438DC-F32D-4B1B-98E6-1347767B78D6}" type="slidenum">
              <a:rPr lang="en-US" smtClean="0"/>
              <a:t>‹#›</a:t>
            </a:fld>
            <a:endParaRPr lang="en-US"/>
          </a:p>
        </p:txBody>
      </p:sp>
    </p:spTree>
    <p:extLst>
      <p:ext uri="{BB962C8B-B14F-4D97-AF65-F5344CB8AC3E}">
        <p14:creationId xmlns:p14="http://schemas.microsoft.com/office/powerpoint/2010/main" val="1418807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0" y="1022350"/>
            <a:ext cx="7098030" cy="1627314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63140" y="1022350"/>
            <a:ext cx="20882610" cy="1627314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B00042-D0F6-42C4-85A7-1C87E3A005DD}"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438DC-F32D-4B1B-98E6-1347767B78D6}" type="slidenum">
              <a:rPr lang="en-US" smtClean="0"/>
              <a:t>‹#›</a:t>
            </a:fld>
            <a:endParaRPr lang="en-US"/>
          </a:p>
        </p:txBody>
      </p:sp>
    </p:spTree>
    <p:extLst>
      <p:ext uri="{BB962C8B-B14F-4D97-AF65-F5344CB8AC3E}">
        <p14:creationId xmlns:p14="http://schemas.microsoft.com/office/powerpoint/2010/main" val="2760818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B00042-D0F6-42C4-85A7-1C87E3A005DD}"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438DC-F32D-4B1B-98E6-1347767B78D6}" type="slidenum">
              <a:rPr lang="en-US" smtClean="0"/>
              <a:t>‹#›</a:t>
            </a:fld>
            <a:endParaRPr lang="en-US"/>
          </a:p>
        </p:txBody>
      </p:sp>
    </p:spTree>
    <p:extLst>
      <p:ext uri="{BB962C8B-B14F-4D97-AF65-F5344CB8AC3E}">
        <p14:creationId xmlns:p14="http://schemas.microsoft.com/office/powerpoint/2010/main" val="3539460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5" y="4787268"/>
            <a:ext cx="28392120" cy="7987664"/>
          </a:xfrm>
        </p:spPr>
        <p:txBody>
          <a:bodyPr anchor="b"/>
          <a:lstStyle>
            <a:lvl1pPr>
              <a:defRPr sz="16200"/>
            </a:lvl1pPr>
          </a:lstStyle>
          <a:p>
            <a:r>
              <a:rPr lang="en-US"/>
              <a:t>Click to edit Master title style</a:t>
            </a:r>
          </a:p>
        </p:txBody>
      </p:sp>
      <p:sp>
        <p:nvSpPr>
          <p:cNvPr id="3" name="Text Placeholder 2"/>
          <p:cNvSpPr>
            <a:spLocks noGrp="1"/>
          </p:cNvSpPr>
          <p:nvPr>
            <p:ph type="body" idx="1"/>
          </p:nvPr>
        </p:nvSpPr>
        <p:spPr>
          <a:xfrm>
            <a:off x="2245995" y="12850498"/>
            <a:ext cx="28392120" cy="4200524"/>
          </a:xfrm>
        </p:spPr>
        <p:txBody>
          <a:bodyPr/>
          <a:lstStyle>
            <a:lvl1pPr marL="0" indent="0">
              <a:buNone/>
              <a:defRPr sz="6480">
                <a:solidFill>
                  <a:schemeClr val="tx1">
                    <a:tint val="75000"/>
                  </a:schemeClr>
                </a:solidFill>
              </a:defRPr>
            </a:lvl1pPr>
            <a:lvl2pPr marL="1234440" indent="0">
              <a:buNone/>
              <a:defRPr sz="5400">
                <a:solidFill>
                  <a:schemeClr val="tx1">
                    <a:tint val="75000"/>
                  </a:schemeClr>
                </a:solidFill>
              </a:defRPr>
            </a:lvl2pPr>
            <a:lvl3pPr marL="2468880" indent="0">
              <a:buNone/>
              <a:defRPr sz="4860">
                <a:solidFill>
                  <a:schemeClr val="tx1">
                    <a:tint val="75000"/>
                  </a:schemeClr>
                </a:solidFill>
              </a:defRPr>
            </a:lvl3pPr>
            <a:lvl4pPr marL="3703320" indent="0">
              <a:buNone/>
              <a:defRPr sz="4320">
                <a:solidFill>
                  <a:schemeClr val="tx1">
                    <a:tint val="75000"/>
                  </a:schemeClr>
                </a:solidFill>
              </a:defRPr>
            </a:lvl4pPr>
            <a:lvl5pPr marL="4937760" indent="0">
              <a:buNone/>
              <a:defRPr sz="4320">
                <a:solidFill>
                  <a:schemeClr val="tx1">
                    <a:tint val="75000"/>
                  </a:schemeClr>
                </a:solidFill>
              </a:defRPr>
            </a:lvl5pPr>
            <a:lvl6pPr marL="6172200" indent="0">
              <a:buNone/>
              <a:defRPr sz="4320">
                <a:solidFill>
                  <a:schemeClr val="tx1">
                    <a:tint val="75000"/>
                  </a:schemeClr>
                </a:solidFill>
              </a:defRPr>
            </a:lvl6pPr>
            <a:lvl7pPr marL="7406640" indent="0">
              <a:buNone/>
              <a:defRPr sz="4320">
                <a:solidFill>
                  <a:schemeClr val="tx1">
                    <a:tint val="75000"/>
                  </a:schemeClr>
                </a:solidFill>
              </a:defRPr>
            </a:lvl7pPr>
            <a:lvl8pPr marL="8641080" indent="0">
              <a:buNone/>
              <a:defRPr sz="4320">
                <a:solidFill>
                  <a:schemeClr val="tx1">
                    <a:tint val="75000"/>
                  </a:schemeClr>
                </a:solidFill>
              </a:defRPr>
            </a:lvl8pPr>
            <a:lvl9pPr marL="9875520" indent="0">
              <a:buNone/>
              <a:defRPr sz="43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B00042-D0F6-42C4-85A7-1C87E3A005DD}"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438DC-F32D-4B1B-98E6-1347767B78D6}" type="slidenum">
              <a:rPr lang="en-US" smtClean="0"/>
              <a:t>‹#›</a:t>
            </a:fld>
            <a:endParaRPr lang="en-US"/>
          </a:p>
        </p:txBody>
      </p:sp>
    </p:spTree>
    <p:extLst>
      <p:ext uri="{BB962C8B-B14F-4D97-AF65-F5344CB8AC3E}">
        <p14:creationId xmlns:p14="http://schemas.microsoft.com/office/powerpoint/2010/main" val="2749624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63140" y="5111750"/>
            <a:ext cx="13990320" cy="121837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664940" y="5111750"/>
            <a:ext cx="13990320" cy="121837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B00042-D0F6-42C4-85A7-1C87E3A005DD}" type="datetimeFigureOut">
              <a:rPr lang="en-US" smtClean="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438DC-F32D-4B1B-98E6-1347767B78D6}" type="slidenum">
              <a:rPr lang="en-US" smtClean="0"/>
              <a:t>‹#›</a:t>
            </a:fld>
            <a:endParaRPr lang="en-US"/>
          </a:p>
        </p:txBody>
      </p:sp>
    </p:spTree>
    <p:extLst>
      <p:ext uri="{BB962C8B-B14F-4D97-AF65-F5344CB8AC3E}">
        <p14:creationId xmlns:p14="http://schemas.microsoft.com/office/powerpoint/2010/main" val="4079317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022352"/>
            <a:ext cx="28392120" cy="3711576"/>
          </a:xfrm>
        </p:spPr>
        <p:txBody>
          <a:bodyPr/>
          <a:lstStyle/>
          <a:p>
            <a:r>
              <a:rPr lang="en-US"/>
              <a:t>Click to edit Master title style</a:t>
            </a:r>
          </a:p>
        </p:txBody>
      </p:sp>
      <p:sp>
        <p:nvSpPr>
          <p:cNvPr id="3" name="Text Placeholder 2"/>
          <p:cNvSpPr>
            <a:spLocks noGrp="1"/>
          </p:cNvSpPr>
          <p:nvPr>
            <p:ph type="body" idx="1"/>
          </p:nvPr>
        </p:nvSpPr>
        <p:spPr>
          <a:xfrm>
            <a:off x="2267429" y="4707256"/>
            <a:ext cx="13926025" cy="2306954"/>
          </a:xfrm>
        </p:spPr>
        <p:txBody>
          <a:bodyPr anchor="b"/>
          <a:lstStyle>
            <a:lvl1pPr marL="0" indent="0">
              <a:buNone/>
              <a:defRPr sz="6480" b="1"/>
            </a:lvl1pPr>
            <a:lvl2pPr marL="1234440" indent="0">
              <a:buNone/>
              <a:defRPr sz="5400" b="1"/>
            </a:lvl2pPr>
            <a:lvl3pPr marL="2468880" indent="0">
              <a:buNone/>
              <a:defRPr sz="4860" b="1"/>
            </a:lvl3pPr>
            <a:lvl4pPr marL="3703320" indent="0">
              <a:buNone/>
              <a:defRPr sz="4320" b="1"/>
            </a:lvl4pPr>
            <a:lvl5pPr marL="4937760" indent="0">
              <a:buNone/>
              <a:defRPr sz="4320" b="1"/>
            </a:lvl5pPr>
            <a:lvl6pPr marL="6172200" indent="0">
              <a:buNone/>
              <a:defRPr sz="4320" b="1"/>
            </a:lvl6pPr>
            <a:lvl7pPr marL="7406640" indent="0">
              <a:buNone/>
              <a:defRPr sz="4320" b="1"/>
            </a:lvl7pPr>
            <a:lvl8pPr marL="8641080" indent="0">
              <a:buNone/>
              <a:defRPr sz="4320" b="1"/>
            </a:lvl8pPr>
            <a:lvl9pPr marL="9875520" indent="0">
              <a:buNone/>
              <a:defRPr sz="4320" b="1"/>
            </a:lvl9pPr>
          </a:lstStyle>
          <a:p>
            <a:pPr lvl="0"/>
            <a:r>
              <a:rPr lang="en-US"/>
              <a:t>Edit Master text styles</a:t>
            </a:r>
          </a:p>
        </p:txBody>
      </p:sp>
      <p:sp>
        <p:nvSpPr>
          <p:cNvPr id="4" name="Content Placeholder 3"/>
          <p:cNvSpPr>
            <a:spLocks noGrp="1"/>
          </p:cNvSpPr>
          <p:nvPr>
            <p:ph sz="half" idx="2"/>
          </p:nvPr>
        </p:nvSpPr>
        <p:spPr>
          <a:xfrm>
            <a:off x="2267429" y="7014210"/>
            <a:ext cx="13926025" cy="103168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664940" y="4707256"/>
            <a:ext cx="13994608" cy="2306954"/>
          </a:xfrm>
        </p:spPr>
        <p:txBody>
          <a:bodyPr anchor="b"/>
          <a:lstStyle>
            <a:lvl1pPr marL="0" indent="0">
              <a:buNone/>
              <a:defRPr sz="6480" b="1"/>
            </a:lvl1pPr>
            <a:lvl2pPr marL="1234440" indent="0">
              <a:buNone/>
              <a:defRPr sz="5400" b="1"/>
            </a:lvl2pPr>
            <a:lvl3pPr marL="2468880" indent="0">
              <a:buNone/>
              <a:defRPr sz="4860" b="1"/>
            </a:lvl3pPr>
            <a:lvl4pPr marL="3703320" indent="0">
              <a:buNone/>
              <a:defRPr sz="4320" b="1"/>
            </a:lvl4pPr>
            <a:lvl5pPr marL="4937760" indent="0">
              <a:buNone/>
              <a:defRPr sz="4320" b="1"/>
            </a:lvl5pPr>
            <a:lvl6pPr marL="6172200" indent="0">
              <a:buNone/>
              <a:defRPr sz="4320" b="1"/>
            </a:lvl6pPr>
            <a:lvl7pPr marL="7406640" indent="0">
              <a:buNone/>
              <a:defRPr sz="4320" b="1"/>
            </a:lvl7pPr>
            <a:lvl8pPr marL="8641080" indent="0">
              <a:buNone/>
              <a:defRPr sz="4320" b="1"/>
            </a:lvl8pPr>
            <a:lvl9pPr marL="9875520" indent="0">
              <a:buNone/>
              <a:defRPr sz="4320" b="1"/>
            </a:lvl9pPr>
          </a:lstStyle>
          <a:p>
            <a:pPr lvl="0"/>
            <a:r>
              <a:rPr lang="en-US"/>
              <a:t>Edit Master text styles</a:t>
            </a:r>
          </a:p>
        </p:txBody>
      </p:sp>
      <p:sp>
        <p:nvSpPr>
          <p:cNvPr id="6" name="Content Placeholder 5"/>
          <p:cNvSpPr>
            <a:spLocks noGrp="1"/>
          </p:cNvSpPr>
          <p:nvPr>
            <p:ph sz="quarter" idx="4"/>
          </p:nvPr>
        </p:nvSpPr>
        <p:spPr>
          <a:xfrm>
            <a:off x="16664940" y="7014210"/>
            <a:ext cx="13994608" cy="103168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B00042-D0F6-42C4-85A7-1C87E3A005DD}" type="datetimeFigureOut">
              <a:rPr lang="en-US" smtClean="0"/>
              <a:t>3/28/2022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8438DC-F32D-4B1B-98E6-1347767B78D6}" type="slidenum">
              <a:rPr lang="en-US" smtClean="0"/>
              <a:t>‹#›</a:t>
            </a:fld>
            <a:endParaRPr lang="en-US"/>
          </a:p>
        </p:txBody>
      </p:sp>
    </p:spTree>
    <p:extLst>
      <p:ext uri="{BB962C8B-B14F-4D97-AF65-F5344CB8AC3E}">
        <p14:creationId xmlns:p14="http://schemas.microsoft.com/office/powerpoint/2010/main" val="2228542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B00042-D0F6-42C4-85A7-1C87E3A005DD}" type="datetimeFigureOut">
              <a:rPr lang="en-US" smtClean="0"/>
              <a:t>3/28/2022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8438DC-F32D-4B1B-98E6-1347767B78D6}" type="slidenum">
              <a:rPr lang="en-US" smtClean="0"/>
              <a:t>‹#›</a:t>
            </a:fld>
            <a:endParaRPr lang="en-US"/>
          </a:p>
        </p:txBody>
      </p:sp>
    </p:spTree>
    <p:extLst>
      <p:ext uri="{BB962C8B-B14F-4D97-AF65-F5344CB8AC3E}">
        <p14:creationId xmlns:p14="http://schemas.microsoft.com/office/powerpoint/2010/main" val="80351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B00042-D0F6-42C4-85A7-1C87E3A005DD}" type="datetimeFigureOut">
              <a:rPr lang="en-US" smtClean="0"/>
              <a:t>3/28/2022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8438DC-F32D-4B1B-98E6-1347767B78D6}" type="slidenum">
              <a:rPr lang="en-US" smtClean="0"/>
              <a:t>‹#›</a:t>
            </a:fld>
            <a:endParaRPr lang="en-US"/>
          </a:p>
        </p:txBody>
      </p:sp>
    </p:spTree>
    <p:extLst>
      <p:ext uri="{BB962C8B-B14F-4D97-AF65-F5344CB8AC3E}">
        <p14:creationId xmlns:p14="http://schemas.microsoft.com/office/powerpoint/2010/main" val="73404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9" y="1280160"/>
            <a:ext cx="10617040" cy="4480560"/>
          </a:xfrm>
        </p:spPr>
        <p:txBody>
          <a:bodyPr anchor="b"/>
          <a:lstStyle>
            <a:lvl1pPr>
              <a:defRPr sz="8640"/>
            </a:lvl1pPr>
          </a:lstStyle>
          <a:p>
            <a:r>
              <a:rPr lang="en-US"/>
              <a:t>Click to edit Master title style</a:t>
            </a:r>
          </a:p>
        </p:txBody>
      </p:sp>
      <p:sp>
        <p:nvSpPr>
          <p:cNvPr id="3" name="Content Placeholder 2"/>
          <p:cNvSpPr>
            <a:spLocks noGrp="1"/>
          </p:cNvSpPr>
          <p:nvPr>
            <p:ph idx="1"/>
          </p:nvPr>
        </p:nvSpPr>
        <p:spPr>
          <a:xfrm>
            <a:off x="13994608" y="2764791"/>
            <a:ext cx="16664940" cy="13646150"/>
          </a:xfrm>
        </p:spPr>
        <p:txBody>
          <a:bodyPr/>
          <a:lstStyle>
            <a:lvl1pPr>
              <a:defRPr sz="8640"/>
            </a:lvl1pPr>
            <a:lvl2pPr>
              <a:defRPr sz="7560"/>
            </a:lvl2pPr>
            <a:lvl3pPr>
              <a:defRPr sz="6480"/>
            </a:lvl3pPr>
            <a:lvl4pPr>
              <a:defRPr sz="5400"/>
            </a:lvl4pPr>
            <a:lvl5pPr>
              <a:defRPr sz="5400"/>
            </a:lvl5pPr>
            <a:lvl6pPr>
              <a:defRPr sz="5400"/>
            </a:lvl6pPr>
            <a:lvl7pPr>
              <a:defRPr sz="5400"/>
            </a:lvl7pPr>
            <a:lvl8pPr>
              <a:defRPr sz="5400"/>
            </a:lvl8pPr>
            <a:lvl9pPr>
              <a:defRPr sz="5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67429" y="5760720"/>
            <a:ext cx="10617040" cy="10672446"/>
          </a:xfrm>
        </p:spPr>
        <p:txBody>
          <a:bodyPr/>
          <a:lstStyle>
            <a:lvl1pPr marL="0" indent="0">
              <a:buNone/>
              <a:defRPr sz="4320"/>
            </a:lvl1pPr>
            <a:lvl2pPr marL="1234440" indent="0">
              <a:buNone/>
              <a:defRPr sz="3780"/>
            </a:lvl2pPr>
            <a:lvl3pPr marL="2468880" indent="0">
              <a:buNone/>
              <a:defRPr sz="3240"/>
            </a:lvl3pPr>
            <a:lvl4pPr marL="3703320" indent="0">
              <a:buNone/>
              <a:defRPr sz="2700"/>
            </a:lvl4pPr>
            <a:lvl5pPr marL="4937760" indent="0">
              <a:buNone/>
              <a:defRPr sz="2700"/>
            </a:lvl5pPr>
            <a:lvl6pPr marL="6172200" indent="0">
              <a:buNone/>
              <a:defRPr sz="2700"/>
            </a:lvl6pPr>
            <a:lvl7pPr marL="7406640" indent="0">
              <a:buNone/>
              <a:defRPr sz="2700"/>
            </a:lvl7pPr>
            <a:lvl8pPr marL="8641080" indent="0">
              <a:buNone/>
              <a:defRPr sz="2700"/>
            </a:lvl8pPr>
            <a:lvl9pPr marL="9875520" indent="0">
              <a:buNone/>
              <a:defRPr sz="2700"/>
            </a:lvl9pPr>
          </a:lstStyle>
          <a:p>
            <a:pPr lvl="0"/>
            <a:r>
              <a:rPr lang="en-US"/>
              <a:t>Edit Master text styles</a:t>
            </a:r>
          </a:p>
        </p:txBody>
      </p:sp>
      <p:sp>
        <p:nvSpPr>
          <p:cNvPr id="5" name="Date Placeholder 4"/>
          <p:cNvSpPr>
            <a:spLocks noGrp="1"/>
          </p:cNvSpPr>
          <p:nvPr>
            <p:ph type="dt" sz="half" idx="10"/>
          </p:nvPr>
        </p:nvSpPr>
        <p:spPr/>
        <p:txBody>
          <a:bodyPr/>
          <a:lstStyle/>
          <a:p>
            <a:fld id="{2DB00042-D0F6-42C4-85A7-1C87E3A005DD}" type="datetimeFigureOut">
              <a:rPr lang="en-US" smtClean="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438DC-F32D-4B1B-98E6-1347767B78D6}" type="slidenum">
              <a:rPr lang="en-US" smtClean="0"/>
              <a:t>‹#›</a:t>
            </a:fld>
            <a:endParaRPr lang="en-US"/>
          </a:p>
        </p:txBody>
      </p:sp>
    </p:spTree>
    <p:extLst>
      <p:ext uri="{BB962C8B-B14F-4D97-AF65-F5344CB8AC3E}">
        <p14:creationId xmlns:p14="http://schemas.microsoft.com/office/powerpoint/2010/main" val="1778447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9" y="1280160"/>
            <a:ext cx="10617040" cy="4480560"/>
          </a:xfrm>
        </p:spPr>
        <p:txBody>
          <a:bodyPr anchor="b"/>
          <a:lstStyle>
            <a:lvl1pPr>
              <a:defRPr sz="8640"/>
            </a:lvl1pPr>
          </a:lstStyle>
          <a:p>
            <a:r>
              <a:rPr lang="en-US"/>
              <a:t>Click to edit Master title style</a:t>
            </a:r>
          </a:p>
        </p:txBody>
      </p:sp>
      <p:sp>
        <p:nvSpPr>
          <p:cNvPr id="3" name="Picture Placeholder 2"/>
          <p:cNvSpPr>
            <a:spLocks noGrp="1" noChangeAspect="1"/>
          </p:cNvSpPr>
          <p:nvPr>
            <p:ph type="pic" idx="1"/>
          </p:nvPr>
        </p:nvSpPr>
        <p:spPr>
          <a:xfrm>
            <a:off x="13994608" y="2764791"/>
            <a:ext cx="16664940" cy="13646150"/>
          </a:xfrm>
        </p:spPr>
        <p:txBody>
          <a:bodyPr anchor="t"/>
          <a:lstStyle>
            <a:lvl1pPr marL="0" indent="0">
              <a:buNone/>
              <a:defRPr sz="8640"/>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p>
        </p:txBody>
      </p:sp>
      <p:sp>
        <p:nvSpPr>
          <p:cNvPr id="4" name="Text Placeholder 3"/>
          <p:cNvSpPr>
            <a:spLocks noGrp="1"/>
          </p:cNvSpPr>
          <p:nvPr>
            <p:ph type="body" sz="half" idx="2"/>
          </p:nvPr>
        </p:nvSpPr>
        <p:spPr>
          <a:xfrm>
            <a:off x="2267429" y="5760720"/>
            <a:ext cx="10617040" cy="10672446"/>
          </a:xfrm>
        </p:spPr>
        <p:txBody>
          <a:bodyPr/>
          <a:lstStyle>
            <a:lvl1pPr marL="0" indent="0">
              <a:buNone/>
              <a:defRPr sz="4320"/>
            </a:lvl1pPr>
            <a:lvl2pPr marL="1234440" indent="0">
              <a:buNone/>
              <a:defRPr sz="3780"/>
            </a:lvl2pPr>
            <a:lvl3pPr marL="2468880" indent="0">
              <a:buNone/>
              <a:defRPr sz="3240"/>
            </a:lvl3pPr>
            <a:lvl4pPr marL="3703320" indent="0">
              <a:buNone/>
              <a:defRPr sz="2700"/>
            </a:lvl4pPr>
            <a:lvl5pPr marL="4937760" indent="0">
              <a:buNone/>
              <a:defRPr sz="2700"/>
            </a:lvl5pPr>
            <a:lvl6pPr marL="6172200" indent="0">
              <a:buNone/>
              <a:defRPr sz="2700"/>
            </a:lvl6pPr>
            <a:lvl7pPr marL="7406640" indent="0">
              <a:buNone/>
              <a:defRPr sz="2700"/>
            </a:lvl7pPr>
            <a:lvl8pPr marL="8641080" indent="0">
              <a:buNone/>
              <a:defRPr sz="2700"/>
            </a:lvl8pPr>
            <a:lvl9pPr marL="9875520" indent="0">
              <a:buNone/>
              <a:defRPr sz="2700"/>
            </a:lvl9pPr>
          </a:lstStyle>
          <a:p>
            <a:pPr lvl="0"/>
            <a:r>
              <a:rPr lang="en-US"/>
              <a:t>Edit Master text styles</a:t>
            </a:r>
          </a:p>
        </p:txBody>
      </p:sp>
      <p:sp>
        <p:nvSpPr>
          <p:cNvPr id="5" name="Date Placeholder 4"/>
          <p:cNvSpPr>
            <a:spLocks noGrp="1"/>
          </p:cNvSpPr>
          <p:nvPr>
            <p:ph type="dt" sz="half" idx="10"/>
          </p:nvPr>
        </p:nvSpPr>
        <p:spPr/>
        <p:txBody>
          <a:bodyPr/>
          <a:lstStyle/>
          <a:p>
            <a:fld id="{2DB00042-D0F6-42C4-85A7-1C87E3A005DD}" type="datetimeFigureOut">
              <a:rPr lang="en-US" smtClean="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438DC-F32D-4B1B-98E6-1347767B78D6}" type="slidenum">
              <a:rPr lang="en-US" smtClean="0"/>
              <a:t>‹#›</a:t>
            </a:fld>
            <a:endParaRPr lang="en-US"/>
          </a:p>
        </p:txBody>
      </p:sp>
    </p:spTree>
    <p:extLst>
      <p:ext uri="{BB962C8B-B14F-4D97-AF65-F5344CB8AC3E}">
        <p14:creationId xmlns:p14="http://schemas.microsoft.com/office/powerpoint/2010/main" val="1085336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022352"/>
            <a:ext cx="28392120" cy="37115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63140" y="5111750"/>
            <a:ext cx="28392120" cy="1218374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63140" y="17797781"/>
            <a:ext cx="7406640" cy="1022350"/>
          </a:xfrm>
          <a:prstGeom prst="rect">
            <a:avLst/>
          </a:prstGeom>
        </p:spPr>
        <p:txBody>
          <a:bodyPr vert="horz" lIns="91440" tIns="45720" rIns="91440" bIns="45720" rtlCol="0" anchor="ctr"/>
          <a:lstStyle>
            <a:lvl1pPr algn="l">
              <a:defRPr sz="3240">
                <a:solidFill>
                  <a:schemeClr val="tx1">
                    <a:tint val="75000"/>
                  </a:schemeClr>
                </a:solidFill>
              </a:defRPr>
            </a:lvl1pPr>
          </a:lstStyle>
          <a:p>
            <a:fld id="{2DB00042-D0F6-42C4-85A7-1C87E3A005DD}" type="datetimeFigureOut">
              <a:rPr lang="en-US" smtClean="0"/>
              <a:t>3/28/2022</a:t>
            </a:fld>
            <a:endParaRPr lang="en-US"/>
          </a:p>
        </p:txBody>
      </p:sp>
      <p:sp>
        <p:nvSpPr>
          <p:cNvPr id="5" name="Footer Placeholder 4"/>
          <p:cNvSpPr>
            <a:spLocks noGrp="1"/>
          </p:cNvSpPr>
          <p:nvPr>
            <p:ph type="ftr" sz="quarter" idx="3"/>
          </p:nvPr>
        </p:nvSpPr>
        <p:spPr>
          <a:xfrm>
            <a:off x="10904220" y="17797781"/>
            <a:ext cx="11109960" cy="1022350"/>
          </a:xfrm>
          <a:prstGeom prst="rect">
            <a:avLst/>
          </a:prstGeom>
        </p:spPr>
        <p:txBody>
          <a:bodyPr vert="horz" lIns="91440" tIns="45720" rIns="91440" bIns="45720" rtlCol="0" anchor="ctr"/>
          <a:lstStyle>
            <a:lvl1pPr algn="ctr">
              <a:defRPr sz="32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17797781"/>
            <a:ext cx="7406640" cy="1022350"/>
          </a:xfrm>
          <a:prstGeom prst="rect">
            <a:avLst/>
          </a:prstGeom>
        </p:spPr>
        <p:txBody>
          <a:bodyPr vert="horz" lIns="91440" tIns="45720" rIns="91440" bIns="45720" rtlCol="0" anchor="ctr"/>
          <a:lstStyle>
            <a:lvl1pPr algn="r">
              <a:defRPr sz="3240">
                <a:solidFill>
                  <a:schemeClr val="tx1">
                    <a:tint val="75000"/>
                  </a:schemeClr>
                </a:solidFill>
              </a:defRPr>
            </a:lvl1pPr>
          </a:lstStyle>
          <a:p>
            <a:fld id="{578438DC-F32D-4B1B-98E6-1347767B78D6}" type="slidenum">
              <a:rPr lang="en-US" smtClean="0"/>
              <a:t>‹#›</a:t>
            </a:fld>
            <a:endParaRPr lang="en-US"/>
          </a:p>
        </p:txBody>
      </p:sp>
    </p:spTree>
    <p:extLst>
      <p:ext uri="{BB962C8B-B14F-4D97-AF65-F5344CB8AC3E}">
        <p14:creationId xmlns:p14="http://schemas.microsoft.com/office/powerpoint/2010/main" val="15649695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2468880" rtl="0" eaLnBrk="1" latinLnBrk="0" hangingPunct="1">
        <a:lnSpc>
          <a:spcPct val="90000"/>
        </a:lnSpc>
        <a:spcBef>
          <a:spcPct val="0"/>
        </a:spcBef>
        <a:buNone/>
        <a:defRPr sz="11880" kern="1200">
          <a:solidFill>
            <a:schemeClr val="tx1"/>
          </a:solidFill>
          <a:latin typeface="+mj-lt"/>
          <a:ea typeface="+mj-ea"/>
          <a:cs typeface="+mj-cs"/>
        </a:defRPr>
      </a:lvl1pPr>
    </p:titleStyle>
    <p:bodyStyle>
      <a:lvl1pPr marL="617220" indent="-617220" algn="l" defTabSz="2468880" rtl="0" eaLnBrk="1" latinLnBrk="0" hangingPunct="1">
        <a:lnSpc>
          <a:spcPct val="90000"/>
        </a:lnSpc>
        <a:spcBef>
          <a:spcPts val="2700"/>
        </a:spcBef>
        <a:buFont typeface="Arial" panose="020B0604020202020204" pitchFamily="34" charset="0"/>
        <a:buChar char="•"/>
        <a:defRPr sz="7560" kern="1200">
          <a:solidFill>
            <a:schemeClr val="tx1"/>
          </a:solidFill>
          <a:latin typeface="+mn-lt"/>
          <a:ea typeface="+mn-ea"/>
          <a:cs typeface="+mn-cs"/>
        </a:defRPr>
      </a:lvl1pPr>
      <a:lvl2pPr marL="1851660" indent="-617220" algn="l" defTabSz="2468880" rtl="0" eaLnBrk="1" latinLnBrk="0" hangingPunct="1">
        <a:lnSpc>
          <a:spcPct val="90000"/>
        </a:lnSpc>
        <a:spcBef>
          <a:spcPts val="1350"/>
        </a:spcBef>
        <a:buFont typeface="Arial" panose="020B0604020202020204" pitchFamily="34" charset="0"/>
        <a:buChar char="•"/>
        <a:defRPr sz="6480" kern="1200">
          <a:solidFill>
            <a:schemeClr val="tx1"/>
          </a:solidFill>
          <a:latin typeface="+mn-lt"/>
          <a:ea typeface="+mn-ea"/>
          <a:cs typeface="+mn-cs"/>
        </a:defRPr>
      </a:lvl2pPr>
      <a:lvl3pPr marL="3086100" indent="-617220" algn="l" defTabSz="2468880" rtl="0" eaLnBrk="1" latinLnBrk="0" hangingPunct="1">
        <a:lnSpc>
          <a:spcPct val="90000"/>
        </a:lnSpc>
        <a:spcBef>
          <a:spcPts val="1350"/>
        </a:spcBef>
        <a:buFont typeface="Arial" panose="020B0604020202020204" pitchFamily="34" charset="0"/>
        <a:buChar char="•"/>
        <a:defRPr sz="5400" kern="1200">
          <a:solidFill>
            <a:schemeClr val="tx1"/>
          </a:solidFill>
          <a:latin typeface="+mn-lt"/>
          <a:ea typeface="+mn-ea"/>
          <a:cs typeface="+mn-cs"/>
        </a:defRPr>
      </a:lvl3pPr>
      <a:lvl4pPr marL="43205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4pPr>
      <a:lvl5pPr marL="555498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p:bodyStyle>
    <p:otherStyle>
      <a:defPPr>
        <a:defRPr lang="en-US"/>
      </a:defPPr>
      <a:lvl1pPr marL="0" algn="l" defTabSz="2468880" rtl="0" eaLnBrk="1" latinLnBrk="0" hangingPunct="1">
        <a:defRPr sz="4860" kern="1200">
          <a:solidFill>
            <a:schemeClr val="tx1"/>
          </a:solidFill>
          <a:latin typeface="+mn-lt"/>
          <a:ea typeface="+mn-ea"/>
          <a:cs typeface="+mn-cs"/>
        </a:defRPr>
      </a:lvl1pPr>
      <a:lvl2pPr marL="1234440" algn="l" defTabSz="2468880" rtl="0" eaLnBrk="1" latinLnBrk="0" hangingPunct="1">
        <a:defRPr sz="4860" kern="1200">
          <a:solidFill>
            <a:schemeClr val="tx1"/>
          </a:solidFill>
          <a:latin typeface="+mn-lt"/>
          <a:ea typeface="+mn-ea"/>
          <a:cs typeface="+mn-cs"/>
        </a:defRPr>
      </a:lvl2pPr>
      <a:lvl3pPr marL="2468880" algn="l" defTabSz="2468880" rtl="0" eaLnBrk="1" latinLnBrk="0" hangingPunct="1">
        <a:defRPr sz="4860" kern="1200">
          <a:solidFill>
            <a:schemeClr val="tx1"/>
          </a:solidFill>
          <a:latin typeface="+mn-lt"/>
          <a:ea typeface="+mn-ea"/>
          <a:cs typeface="+mn-cs"/>
        </a:defRPr>
      </a:lvl3pPr>
      <a:lvl4pPr marL="3703320" algn="l" defTabSz="2468880" rtl="0" eaLnBrk="1" latinLnBrk="0" hangingPunct="1">
        <a:defRPr sz="4860" kern="1200">
          <a:solidFill>
            <a:schemeClr val="tx1"/>
          </a:solidFill>
          <a:latin typeface="+mn-lt"/>
          <a:ea typeface="+mn-ea"/>
          <a:cs typeface="+mn-cs"/>
        </a:defRPr>
      </a:lvl4pPr>
      <a:lvl5pPr marL="4937760" algn="l" defTabSz="2468880" rtl="0" eaLnBrk="1" latinLnBrk="0" hangingPunct="1">
        <a:defRPr sz="4860" kern="1200">
          <a:solidFill>
            <a:schemeClr val="tx1"/>
          </a:solidFill>
          <a:latin typeface="+mn-lt"/>
          <a:ea typeface="+mn-ea"/>
          <a:cs typeface="+mn-cs"/>
        </a:defRPr>
      </a:lvl5pPr>
      <a:lvl6pPr marL="6172200" algn="l" defTabSz="2468880" rtl="0" eaLnBrk="1" latinLnBrk="0" hangingPunct="1">
        <a:defRPr sz="4860" kern="1200">
          <a:solidFill>
            <a:schemeClr val="tx1"/>
          </a:solidFill>
          <a:latin typeface="+mn-lt"/>
          <a:ea typeface="+mn-ea"/>
          <a:cs typeface="+mn-cs"/>
        </a:defRPr>
      </a:lvl6pPr>
      <a:lvl7pPr marL="7406640" algn="l" defTabSz="2468880" rtl="0" eaLnBrk="1" latinLnBrk="0" hangingPunct="1">
        <a:defRPr sz="4860" kern="1200">
          <a:solidFill>
            <a:schemeClr val="tx1"/>
          </a:solidFill>
          <a:latin typeface="+mn-lt"/>
          <a:ea typeface="+mn-ea"/>
          <a:cs typeface="+mn-cs"/>
        </a:defRPr>
      </a:lvl7pPr>
      <a:lvl8pPr marL="8641080" algn="l" defTabSz="2468880" rtl="0" eaLnBrk="1" latinLnBrk="0" hangingPunct="1">
        <a:defRPr sz="4860" kern="1200">
          <a:solidFill>
            <a:schemeClr val="tx1"/>
          </a:solidFill>
          <a:latin typeface="+mn-lt"/>
          <a:ea typeface="+mn-ea"/>
          <a:cs typeface="+mn-cs"/>
        </a:defRPr>
      </a:lvl8pPr>
      <a:lvl9pPr marL="9875520" algn="l" defTabSz="2468880" rtl="0" eaLnBrk="1" latinLnBrk="0" hangingPunct="1">
        <a:defRPr sz="48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descr="A picture containing grass, outdoor, tree, person&#10;&#10;Description automatically generated">
            <a:extLst>
              <a:ext uri="{FF2B5EF4-FFF2-40B4-BE49-F238E27FC236}">
                <a16:creationId xmlns:a16="http://schemas.microsoft.com/office/drawing/2014/main" id="{FDCEB841-6DEE-4AF8-BFEE-6FA8B0B0C471}"/>
              </a:ext>
            </a:extLst>
          </p:cNvPr>
          <p:cNvPicPr>
            <a:picLocks noChangeAspect="1"/>
          </p:cNvPicPr>
          <p:nvPr/>
        </p:nvPicPr>
        <p:blipFill>
          <a:blip r:embed="rId5"/>
          <a:stretch>
            <a:fillRect/>
          </a:stretch>
        </p:blipFill>
        <p:spPr>
          <a:xfrm>
            <a:off x="11591544" y="8377687"/>
            <a:ext cx="4689179" cy="5105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8"/>
          <p:cNvSpPr/>
          <p:nvPr/>
        </p:nvSpPr>
        <p:spPr>
          <a:xfrm rot="10800000">
            <a:off x="-34051" y="17989965"/>
            <a:ext cx="32952450" cy="1261047"/>
          </a:xfrm>
          <a:custGeom>
            <a:avLst/>
            <a:gdLst>
              <a:gd name="connsiteX0" fmla="*/ 0 w 43925072"/>
              <a:gd name="connsiteY0" fmla="*/ 0 h 3340843"/>
              <a:gd name="connsiteX1" fmla="*/ 43925072 w 43925072"/>
              <a:gd name="connsiteY1" fmla="*/ 0 h 3340843"/>
              <a:gd name="connsiteX2" fmla="*/ 43925072 w 43925072"/>
              <a:gd name="connsiteY2" fmla="*/ 3340843 h 3340843"/>
              <a:gd name="connsiteX3" fmla="*/ 0 w 43925072"/>
              <a:gd name="connsiteY3" fmla="*/ 3340843 h 3340843"/>
              <a:gd name="connsiteX4" fmla="*/ 0 w 43925072"/>
              <a:gd name="connsiteY4" fmla="*/ 0 h 3340843"/>
              <a:gd name="connsiteX0" fmla="*/ 0 w 43925072"/>
              <a:gd name="connsiteY0" fmla="*/ 101600 h 3340843"/>
              <a:gd name="connsiteX1" fmla="*/ 43925072 w 43925072"/>
              <a:gd name="connsiteY1" fmla="*/ 0 h 3340843"/>
              <a:gd name="connsiteX2" fmla="*/ 43925072 w 43925072"/>
              <a:gd name="connsiteY2" fmla="*/ 3340843 h 3340843"/>
              <a:gd name="connsiteX3" fmla="*/ 0 w 43925072"/>
              <a:gd name="connsiteY3" fmla="*/ 3340843 h 3340843"/>
              <a:gd name="connsiteX4" fmla="*/ 0 w 43925072"/>
              <a:gd name="connsiteY4" fmla="*/ 101600 h 3340843"/>
              <a:gd name="connsiteX0" fmla="*/ 0 w 43925072"/>
              <a:gd name="connsiteY0" fmla="*/ 101600 h 3340843"/>
              <a:gd name="connsiteX1" fmla="*/ 43925072 w 43925072"/>
              <a:gd name="connsiteY1" fmla="*/ 0 h 3340843"/>
              <a:gd name="connsiteX2" fmla="*/ 43925072 w 43925072"/>
              <a:gd name="connsiteY2" fmla="*/ 3340843 h 3340843"/>
              <a:gd name="connsiteX3" fmla="*/ 0 w 43925072"/>
              <a:gd name="connsiteY3" fmla="*/ 3340843 h 3340843"/>
              <a:gd name="connsiteX4" fmla="*/ 0 w 43925072"/>
              <a:gd name="connsiteY4" fmla="*/ 101600 h 3340843"/>
              <a:gd name="connsiteX0" fmla="*/ 0 w 43958939"/>
              <a:gd name="connsiteY0" fmla="*/ 101600 h 3340843"/>
              <a:gd name="connsiteX1" fmla="*/ 43925072 w 43958939"/>
              <a:gd name="connsiteY1" fmla="*/ 0 h 3340843"/>
              <a:gd name="connsiteX2" fmla="*/ 43958939 w 43958939"/>
              <a:gd name="connsiteY2" fmla="*/ 2087777 h 3340843"/>
              <a:gd name="connsiteX3" fmla="*/ 0 w 43958939"/>
              <a:gd name="connsiteY3" fmla="*/ 3340843 h 3340843"/>
              <a:gd name="connsiteX4" fmla="*/ 0 w 43958939"/>
              <a:gd name="connsiteY4" fmla="*/ 101600 h 3340843"/>
              <a:gd name="connsiteX0" fmla="*/ 0 w 43958939"/>
              <a:gd name="connsiteY0" fmla="*/ 101600 h 3340843"/>
              <a:gd name="connsiteX1" fmla="*/ 43925072 w 43958939"/>
              <a:gd name="connsiteY1" fmla="*/ 0 h 3340843"/>
              <a:gd name="connsiteX2" fmla="*/ 43958939 w 43958939"/>
              <a:gd name="connsiteY2" fmla="*/ 2087777 h 3340843"/>
              <a:gd name="connsiteX3" fmla="*/ 0 w 43958939"/>
              <a:gd name="connsiteY3" fmla="*/ 3340843 h 3340843"/>
              <a:gd name="connsiteX4" fmla="*/ 0 w 43958939"/>
              <a:gd name="connsiteY4" fmla="*/ 101600 h 3340843"/>
              <a:gd name="connsiteX0" fmla="*/ 0 w 43958939"/>
              <a:gd name="connsiteY0" fmla="*/ 101600 h 3340843"/>
              <a:gd name="connsiteX1" fmla="*/ 43925072 w 43958939"/>
              <a:gd name="connsiteY1" fmla="*/ 0 h 3340843"/>
              <a:gd name="connsiteX2" fmla="*/ 43958939 w 43958939"/>
              <a:gd name="connsiteY2" fmla="*/ 2087777 h 3340843"/>
              <a:gd name="connsiteX3" fmla="*/ 0 w 43958939"/>
              <a:gd name="connsiteY3" fmla="*/ 3340843 h 3340843"/>
              <a:gd name="connsiteX4" fmla="*/ 0 w 43958939"/>
              <a:gd name="connsiteY4" fmla="*/ 101600 h 3340843"/>
              <a:gd name="connsiteX0" fmla="*/ 0 w 43958939"/>
              <a:gd name="connsiteY0" fmla="*/ 101600 h 3340843"/>
              <a:gd name="connsiteX1" fmla="*/ 43925072 w 43958939"/>
              <a:gd name="connsiteY1" fmla="*/ 0 h 3340843"/>
              <a:gd name="connsiteX2" fmla="*/ 43958939 w 43958939"/>
              <a:gd name="connsiteY2" fmla="*/ 2087777 h 3340843"/>
              <a:gd name="connsiteX3" fmla="*/ 0 w 43958939"/>
              <a:gd name="connsiteY3" fmla="*/ 3340843 h 3340843"/>
              <a:gd name="connsiteX4" fmla="*/ 0 w 43958939"/>
              <a:gd name="connsiteY4" fmla="*/ 101600 h 3340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58939" h="3340843">
                <a:moveTo>
                  <a:pt x="0" y="101600"/>
                </a:moveTo>
                <a:lnTo>
                  <a:pt x="43925072" y="0"/>
                </a:lnTo>
                <a:lnTo>
                  <a:pt x="43958939" y="2087777"/>
                </a:lnTo>
                <a:cubicBezTo>
                  <a:pt x="24304982" y="5880844"/>
                  <a:pt x="9934225" y="-1671424"/>
                  <a:pt x="0" y="3340843"/>
                </a:cubicBezTo>
                <a:lnTo>
                  <a:pt x="0" y="101600"/>
                </a:lnTo>
                <a:close/>
              </a:path>
            </a:pathLst>
          </a:custGeom>
          <a:solidFill>
            <a:srgbClr val="7030A0">
              <a:alpha val="71000"/>
            </a:srgbClr>
          </a:solidFill>
          <a:ln w="25400" cap="flat" cmpd="sng" algn="ctr">
            <a:solidFill>
              <a:srgbClr val="9933FF"/>
            </a:solidFill>
            <a:prstDash val="solid"/>
          </a:ln>
          <a:effectLst/>
        </p:spPr>
        <p:txBody>
          <a:bodyPr anchor="ctr"/>
          <a:lstStyle/>
          <a:p>
            <a:pPr algn="ctr" defTabSz="2194709">
              <a:defRPr/>
            </a:pPr>
            <a:endParaRPr lang="en-US" sz="4317" kern="0">
              <a:solidFill>
                <a:prstClr val="white"/>
              </a:solidFill>
              <a:latin typeface="Calibri"/>
            </a:endParaRPr>
          </a:p>
        </p:txBody>
      </p:sp>
      <p:sp>
        <p:nvSpPr>
          <p:cNvPr id="47" name="Rectangle 4">
            <a:extLst>
              <a:ext uri="{FF2B5EF4-FFF2-40B4-BE49-F238E27FC236}">
                <a16:creationId xmlns:a16="http://schemas.microsoft.com/office/drawing/2014/main" id="{9CEA052B-0F7C-4B59-9AF9-E038224041D0}"/>
              </a:ext>
            </a:extLst>
          </p:cNvPr>
          <p:cNvSpPr/>
          <p:nvPr/>
        </p:nvSpPr>
        <p:spPr>
          <a:xfrm rot="10800000">
            <a:off x="-56384" y="18362309"/>
            <a:ext cx="32951037" cy="885821"/>
          </a:xfrm>
          <a:custGeom>
            <a:avLst/>
            <a:gdLst>
              <a:gd name="connsiteX0" fmla="*/ 0 w 43891200"/>
              <a:gd name="connsiteY0" fmla="*/ 0 h 4191000"/>
              <a:gd name="connsiteX1" fmla="*/ 43891200 w 43891200"/>
              <a:gd name="connsiteY1" fmla="*/ 0 h 4191000"/>
              <a:gd name="connsiteX2" fmla="*/ 43891200 w 43891200"/>
              <a:gd name="connsiteY2" fmla="*/ 4191000 h 4191000"/>
              <a:gd name="connsiteX3" fmla="*/ 0 w 43891200"/>
              <a:gd name="connsiteY3" fmla="*/ 4191000 h 4191000"/>
              <a:gd name="connsiteX4" fmla="*/ 0 w 43891200"/>
              <a:gd name="connsiteY4" fmla="*/ 0 h 4191000"/>
              <a:gd name="connsiteX0" fmla="*/ 0 w 43891200"/>
              <a:gd name="connsiteY0" fmla="*/ 0 h 4191000"/>
              <a:gd name="connsiteX1" fmla="*/ 43891200 w 43891200"/>
              <a:gd name="connsiteY1" fmla="*/ 0 h 4191000"/>
              <a:gd name="connsiteX2" fmla="*/ 43891200 w 43891200"/>
              <a:gd name="connsiteY2" fmla="*/ 4191000 h 4191000"/>
              <a:gd name="connsiteX3" fmla="*/ 0 w 43891200"/>
              <a:gd name="connsiteY3" fmla="*/ 4191000 h 4191000"/>
              <a:gd name="connsiteX4" fmla="*/ 0 w 43891200"/>
              <a:gd name="connsiteY4" fmla="*/ 0 h 4191000"/>
              <a:gd name="connsiteX0" fmla="*/ 0 w 43891200"/>
              <a:gd name="connsiteY0" fmla="*/ 0 h 4508445"/>
              <a:gd name="connsiteX1" fmla="*/ 43891200 w 43891200"/>
              <a:gd name="connsiteY1" fmla="*/ 0 h 4508445"/>
              <a:gd name="connsiteX2" fmla="*/ 43891200 w 43891200"/>
              <a:gd name="connsiteY2" fmla="*/ 4191000 h 4508445"/>
              <a:gd name="connsiteX3" fmla="*/ 0 w 43891200"/>
              <a:gd name="connsiteY3" fmla="*/ 4191000 h 4508445"/>
              <a:gd name="connsiteX4" fmla="*/ 0 w 43891200"/>
              <a:gd name="connsiteY4" fmla="*/ 0 h 4508445"/>
              <a:gd name="connsiteX0" fmla="*/ 0 w 43891200"/>
              <a:gd name="connsiteY0" fmla="*/ 0 h 4925908"/>
              <a:gd name="connsiteX1" fmla="*/ 43891200 w 43891200"/>
              <a:gd name="connsiteY1" fmla="*/ 0 h 4925908"/>
              <a:gd name="connsiteX2" fmla="*/ 43891200 w 43891200"/>
              <a:gd name="connsiteY2" fmla="*/ 4191000 h 4925908"/>
              <a:gd name="connsiteX3" fmla="*/ 0 w 43891200"/>
              <a:gd name="connsiteY3" fmla="*/ 4191000 h 4925908"/>
              <a:gd name="connsiteX4" fmla="*/ 0 w 43891200"/>
              <a:gd name="connsiteY4" fmla="*/ 0 h 4925908"/>
              <a:gd name="connsiteX0" fmla="*/ 0 w 43891200"/>
              <a:gd name="connsiteY0" fmla="*/ 0 h 4790936"/>
              <a:gd name="connsiteX1" fmla="*/ 43891200 w 43891200"/>
              <a:gd name="connsiteY1" fmla="*/ 0 h 4790936"/>
              <a:gd name="connsiteX2" fmla="*/ 43891200 w 43891200"/>
              <a:gd name="connsiteY2" fmla="*/ 4191000 h 4790936"/>
              <a:gd name="connsiteX3" fmla="*/ 0 w 43891200"/>
              <a:gd name="connsiteY3" fmla="*/ 4191000 h 4790936"/>
              <a:gd name="connsiteX4" fmla="*/ 0 w 43891200"/>
              <a:gd name="connsiteY4" fmla="*/ 0 h 4790936"/>
              <a:gd name="connsiteX0" fmla="*/ 0 w 43891200"/>
              <a:gd name="connsiteY0" fmla="*/ 0 h 4191000"/>
              <a:gd name="connsiteX1" fmla="*/ 43891200 w 43891200"/>
              <a:gd name="connsiteY1" fmla="*/ 0 h 4191000"/>
              <a:gd name="connsiteX2" fmla="*/ 43857334 w 43891200"/>
              <a:gd name="connsiteY2" fmla="*/ 3242733 h 4191000"/>
              <a:gd name="connsiteX3" fmla="*/ 0 w 43891200"/>
              <a:gd name="connsiteY3" fmla="*/ 4191000 h 4191000"/>
              <a:gd name="connsiteX4" fmla="*/ 0 w 43891200"/>
              <a:gd name="connsiteY4" fmla="*/ 0 h 4191000"/>
              <a:gd name="connsiteX0" fmla="*/ 0 w 43891200"/>
              <a:gd name="connsiteY0" fmla="*/ 0 h 4474652"/>
              <a:gd name="connsiteX1" fmla="*/ 43891200 w 43891200"/>
              <a:gd name="connsiteY1" fmla="*/ 0 h 4474652"/>
              <a:gd name="connsiteX2" fmla="*/ 43857334 w 43891200"/>
              <a:gd name="connsiteY2" fmla="*/ 3242733 h 4474652"/>
              <a:gd name="connsiteX3" fmla="*/ 0 w 43891200"/>
              <a:gd name="connsiteY3" fmla="*/ 4191000 h 4474652"/>
              <a:gd name="connsiteX4" fmla="*/ 0 w 43891200"/>
              <a:gd name="connsiteY4" fmla="*/ 0 h 4474652"/>
              <a:gd name="connsiteX0" fmla="*/ 0 w 43891200"/>
              <a:gd name="connsiteY0" fmla="*/ 0 h 4351984"/>
              <a:gd name="connsiteX1" fmla="*/ 43891200 w 43891200"/>
              <a:gd name="connsiteY1" fmla="*/ 0 h 4351984"/>
              <a:gd name="connsiteX2" fmla="*/ 43857334 w 43891200"/>
              <a:gd name="connsiteY2" fmla="*/ 3242733 h 4351984"/>
              <a:gd name="connsiteX3" fmla="*/ 0 w 43891200"/>
              <a:gd name="connsiteY3" fmla="*/ 4191000 h 4351984"/>
              <a:gd name="connsiteX4" fmla="*/ 0 w 43891200"/>
              <a:gd name="connsiteY4" fmla="*/ 0 h 4351984"/>
              <a:gd name="connsiteX0" fmla="*/ 0 w 43891200"/>
              <a:gd name="connsiteY0" fmla="*/ 0 h 4458948"/>
              <a:gd name="connsiteX1" fmla="*/ 43891200 w 43891200"/>
              <a:gd name="connsiteY1" fmla="*/ 0 h 4458948"/>
              <a:gd name="connsiteX2" fmla="*/ 43857334 w 43891200"/>
              <a:gd name="connsiteY2" fmla="*/ 3242733 h 4458948"/>
              <a:gd name="connsiteX3" fmla="*/ 0 w 43891200"/>
              <a:gd name="connsiteY3" fmla="*/ 4191000 h 4458948"/>
              <a:gd name="connsiteX4" fmla="*/ 0 w 43891200"/>
              <a:gd name="connsiteY4" fmla="*/ 0 h 4458948"/>
              <a:gd name="connsiteX0" fmla="*/ 0 w 43891200"/>
              <a:gd name="connsiteY0" fmla="*/ 0 h 4969197"/>
              <a:gd name="connsiteX1" fmla="*/ 43891200 w 43891200"/>
              <a:gd name="connsiteY1" fmla="*/ 0 h 4969197"/>
              <a:gd name="connsiteX2" fmla="*/ 43857334 w 43891200"/>
              <a:gd name="connsiteY2" fmla="*/ 3242733 h 4969197"/>
              <a:gd name="connsiteX3" fmla="*/ 0 w 43891200"/>
              <a:gd name="connsiteY3" fmla="*/ 4191000 h 4969197"/>
              <a:gd name="connsiteX4" fmla="*/ 0 w 43891200"/>
              <a:gd name="connsiteY4" fmla="*/ 0 h 496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91200" h="4969197">
                <a:moveTo>
                  <a:pt x="0" y="0"/>
                </a:moveTo>
                <a:lnTo>
                  <a:pt x="43891200" y="0"/>
                </a:lnTo>
                <a:lnTo>
                  <a:pt x="43857334" y="3242733"/>
                </a:lnTo>
                <a:cubicBezTo>
                  <a:pt x="32092904" y="8209567"/>
                  <a:pt x="10160001" y="499533"/>
                  <a:pt x="0" y="4191000"/>
                </a:cubicBezTo>
                <a:lnTo>
                  <a:pt x="0" y="0"/>
                </a:lnTo>
                <a:close/>
              </a:path>
            </a:pathLst>
          </a:custGeom>
          <a:gradFill flip="none" rotWithShape="1">
            <a:gsLst>
              <a:gs pos="0">
                <a:srgbClr val="502D7F">
                  <a:shade val="30000"/>
                  <a:satMod val="115000"/>
                </a:srgbClr>
              </a:gs>
              <a:gs pos="50000">
                <a:srgbClr val="502D7F">
                  <a:shade val="67500"/>
                  <a:satMod val="115000"/>
                </a:srgbClr>
              </a:gs>
              <a:gs pos="100000">
                <a:srgbClr val="502D7F">
                  <a:shade val="100000"/>
                  <a:satMod val="115000"/>
                </a:srgbClr>
              </a:gs>
            </a:gsLst>
            <a:lin ang="5400000" scaled="1"/>
            <a:tileRect/>
          </a:gradFill>
          <a:ln>
            <a:solidFill>
              <a:srgbClr val="FFC82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2821518" eaLnBrk="1" fontAlgn="auto" hangingPunct="1">
              <a:spcBef>
                <a:spcPts val="0"/>
              </a:spcBef>
              <a:spcAft>
                <a:spcPts val="0"/>
              </a:spcAft>
              <a:defRPr/>
            </a:pPr>
            <a:endParaRPr lang="en-US" sz="5550"/>
          </a:p>
        </p:txBody>
      </p:sp>
      <p:sp>
        <p:nvSpPr>
          <p:cNvPr id="22" name="TextBox 21">
            <a:extLst>
              <a:ext uri="{FF2B5EF4-FFF2-40B4-BE49-F238E27FC236}">
                <a16:creationId xmlns:a16="http://schemas.microsoft.com/office/drawing/2014/main" id="{E3F1BA70-2D56-4AA5-80AB-67045C1A1402}"/>
              </a:ext>
            </a:extLst>
          </p:cNvPr>
          <p:cNvSpPr txBox="1"/>
          <p:nvPr/>
        </p:nvSpPr>
        <p:spPr>
          <a:xfrm>
            <a:off x="283577" y="3824924"/>
            <a:ext cx="10981944" cy="1246495"/>
          </a:xfrm>
          <a:prstGeom prst="rect">
            <a:avLst/>
          </a:prstGeom>
          <a:solidFill>
            <a:schemeClr val="accent1">
              <a:lumMod val="20000"/>
              <a:lumOff val="80000"/>
            </a:schemeClr>
          </a:solidFill>
          <a:ln>
            <a:solidFill>
              <a:schemeClr val="tx1"/>
            </a:solidFill>
          </a:ln>
        </p:spPr>
        <p:txBody>
          <a:bodyPr wrap="square" lIns="91440" tIns="45720" rIns="91440" bIns="0" rtlCol="0" anchor="t">
            <a:spAutoFit/>
          </a:bodyPr>
          <a:lstStyle/>
          <a:p>
            <a:pPr marL="127000" algn="just">
              <a:tabLst>
                <a:tab pos="10744200" algn="l"/>
              </a:tabLst>
            </a:pPr>
            <a:r>
              <a:rPr lang="en-US" sz="2600" dirty="0">
                <a:ea typeface="+mn-lt"/>
                <a:cs typeface="+mn-lt"/>
              </a:rPr>
              <a:t>The purpose of this study was to examine the influence of a collaborative interactive vaulting occupational therapy program on executive function and social participation in children with developmental disabilities.</a:t>
            </a:r>
            <a:endParaRPr lang="en-US" sz="2600" dirty="0"/>
          </a:p>
        </p:txBody>
      </p:sp>
      <p:sp>
        <p:nvSpPr>
          <p:cNvPr id="13" name="TextBox 12">
            <a:extLst>
              <a:ext uri="{FF2B5EF4-FFF2-40B4-BE49-F238E27FC236}">
                <a16:creationId xmlns:a16="http://schemas.microsoft.com/office/drawing/2014/main" id="{9179744C-1064-4150-A911-5891801FF99A}"/>
              </a:ext>
            </a:extLst>
          </p:cNvPr>
          <p:cNvSpPr txBox="1"/>
          <p:nvPr/>
        </p:nvSpPr>
        <p:spPr>
          <a:xfrm>
            <a:off x="21591785" y="15360462"/>
            <a:ext cx="11015506" cy="3293209"/>
          </a:xfrm>
          <a:prstGeom prst="rect">
            <a:avLst/>
          </a:prstGeom>
          <a:solidFill>
            <a:schemeClr val="accent1">
              <a:lumMod val="20000"/>
              <a:lumOff val="80000"/>
            </a:schemeClr>
          </a:solidFill>
          <a:ln>
            <a:solidFill>
              <a:schemeClr val="tx1"/>
            </a:solidFill>
          </a:ln>
        </p:spPr>
        <p:txBody>
          <a:bodyPr wrap="square" lIns="91440" tIns="45720" rIns="91440" bIns="45720" rtlCol="0" anchor="t">
            <a:spAutoFit/>
          </a:bodyPr>
          <a:lstStyle/>
          <a:p>
            <a:pPr marL="50800" defTabSz="2193987">
              <a:defRPr/>
            </a:pPr>
            <a:r>
              <a:rPr lang="en-US" sz="2600" dirty="0">
                <a:ea typeface="+mn-lt"/>
                <a:cs typeface="+mn-lt"/>
              </a:rPr>
              <a:t>Although this study had a small sample size and should be interpreted with caution, these results indicate potential for social emotional and growth for children with disabilities.  However, the contrasting performance perceptions of the parents and the Interactive Vaulting instructor indicate that the skills learned in the group were not generalized to other settings. Further iterations of the program may include a parent education component of the strategies utilized in the group to incorporate the social skills goals into the child’s daily routine. </a:t>
            </a:r>
          </a:p>
        </p:txBody>
      </p:sp>
      <p:sp>
        <p:nvSpPr>
          <p:cNvPr id="4" name="Rectangle 8"/>
          <p:cNvSpPr/>
          <p:nvPr/>
        </p:nvSpPr>
        <p:spPr>
          <a:xfrm>
            <a:off x="-1" y="416201"/>
            <a:ext cx="32918400" cy="3843372"/>
          </a:xfrm>
          <a:custGeom>
            <a:avLst/>
            <a:gdLst>
              <a:gd name="connsiteX0" fmla="*/ 0 w 43925072"/>
              <a:gd name="connsiteY0" fmla="*/ 0 h 3340843"/>
              <a:gd name="connsiteX1" fmla="*/ 43925072 w 43925072"/>
              <a:gd name="connsiteY1" fmla="*/ 0 h 3340843"/>
              <a:gd name="connsiteX2" fmla="*/ 43925072 w 43925072"/>
              <a:gd name="connsiteY2" fmla="*/ 3340843 h 3340843"/>
              <a:gd name="connsiteX3" fmla="*/ 0 w 43925072"/>
              <a:gd name="connsiteY3" fmla="*/ 3340843 h 3340843"/>
              <a:gd name="connsiteX4" fmla="*/ 0 w 43925072"/>
              <a:gd name="connsiteY4" fmla="*/ 0 h 3340843"/>
              <a:gd name="connsiteX0" fmla="*/ 0 w 43925072"/>
              <a:gd name="connsiteY0" fmla="*/ 101600 h 3340843"/>
              <a:gd name="connsiteX1" fmla="*/ 43925072 w 43925072"/>
              <a:gd name="connsiteY1" fmla="*/ 0 h 3340843"/>
              <a:gd name="connsiteX2" fmla="*/ 43925072 w 43925072"/>
              <a:gd name="connsiteY2" fmla="*/ 3340843 h 3340843"/>
              <a:gd name="connsiteX3" fmla="*/ 0 w 43925072"/>
              <a:gd name="connsiteY3" fmla="*/ 3340843 h 3340843"/>
              <a:gd name="connsiteX4" fmla="*/ 0 w 43925072"/>
              <a:gd name="connsiteY4" fmla="*/ 101600 h 3340843"/>
              <a:gd name="connsiteX0" fmla="*/ 0 w 43925072"/>
              <a:gd name="connsiteY0" fmla="*/ 101600 h 3340843"/>
              <a:gd name="connsiteX1" fmla="*/ 43925072 w 43925072"/>
              <a:gd name="connsiteY1" fmla="*/ 0 h 3340843"/>
              <a:gd name="connsiteX2" fmla="*/ 43925072 w 43925072"/>
              <a:gd name="connsiteY2" fmla="*/ 3340843 h 3340843"/>
              <a:gd name="connsiteX3" fmla="*/ 0 w 43925072"/>
              <a:gd name="connsiteY3" fmla="*/ 3340843 h 3340843"/>
              <a:gd name="connsiteX4" fmla="*/ 0 w 43925072"/>
              <a:gd name="connsiteY4" fmla="*/ 101600 h 3340843"/>
              <a:gd name="connsiteX0" fmla="*/ 0 w 43958939"/>
              <a:gd name="connsiteY0" fmla="*/ 101600 h 3340843"/>
              <a:gd name="connsiteX1" fmla="*/ 43925072 w 43958939"/>
              <a:gd name="connsiteY1" fmla="*/ 0 h 3340843"/>
              <a:gd name="connsiteX2" fmla="*/ 43958939 w 43958939"/>
              <a:gd name="connsiteY2" fmla="*/ 2087777 h 3340843"/>
              <a:gd name="connsiteX3" fmla="*/ 0 w 43958939"/>
              <a:gd name="connsiteY3" fmla="*/ 3340843 h 3340843"/>
              <a:gd name="connsiteX4" fmla="*/ 0 w 43958939"/>
              <a:gd name="connsiteY4" fmla="*/ 101600 h 3340843"/>
              <a:gd name="connsiteX0" fmla="*/ 0 w 43958939"/>
              <a:gd name="connsiteY0" fmla="*/ 101600 h 3340843"/>
              <a:gd name="connsiteX1" fmla="*/ 43925072 w 43958939"/>
              <a:gd name="connsiteY1" fmla="*/ 0 h 3340843"/>
              <a:gd name="connsiteX2" fmla="*/ 43958939 w 43958939"/>
              <a:gd name="connsiteY2" fmla="*/ 2087777 h 3340843"/>
              <a:gd name="connsiteX3" fmla="*/ 0 w 43958939"/>
              <a:gd name="connsiteY3" fmla="*/ 3340843 h 3340843"/>
              <a:gd name="connsiteX4" fmla="*/ 0 w 43958939"/>
              <a:gd name="connsiteY4" fmla="*/ 101600 h 3340843"/>
              <a:gd name="connsiteX0" fmla="*/ 0 w 43958939"/>
              <a:gd name="connsiteY0" fmla="*/ 101600 h 3340843"/>
              <a:gd name="connsiteX1" fmla="*/ 43925072 w 43958939"/>
              <a:gd name="connsiteY1" fmla="*/ 0 h 3340843"/>
              <a:gd name="connsiteX2" fmla="*/ 43958939 w 43958939"/>
              <a:gd name="connsiteY2" fmla="*/ 2087777 h 3340843"/>
              <a:gd name="connsiteX3" fmla="*/ 0 w 43958939"/>
              <a:gd name="connsiteY3" fmla="*/ 3340843 h 3340843"/>
              <a:gd name="connsiteX4" fmla="*/ 0 w 43958939"/>
              <a:gd name="connsiteY4" fmla="*/ 101600 h 3340843"/>
              <a:gd name="connsiteX0" fmla="*/ 0 w 43958939"/>
              <a:gd name="connsiteY0" fmla="*/ 101600 h 3340843"/>
              <a:gd name="connsiteX1" fmla="*/ 43925072 w 43958939"/>
              <a:gd name="connsiteY1" fmla="*/ 0 h 3340843"/>
              <a:gd name="connsiteX2" fmla="*/ 43958939 w 43958939"/>
              <a:gd name="connsiteY2" fmla="*/ 2087777 h 3340843"/>
              <a:gd name="connsiteX3" fmla="*/ 0 w 43958939"/>
              <a:gd name="connsiteY3" fmla="*/ 3340843 h 3340843"/>
              <a:gd name="connsiteX4" fmla="*/ 0 w 43958939"/>
              <a:gd name="connsiteY4" fmla="*/ 101600 h 3340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58939" h="3340843">
                <a:moveTo>
                  <a:pt x="0" y="101600"/>
                </a:moveTo>
                <a:lnTo>
                  <a:pt x="43925072" y="0"/>
                </a:lnTo>
                <a:lnTo>
                  <a:pt x="43958939" y="2087777"/>
                </a:lnTo>
                <a:cubicBezTo>
                  <a:pt x="24304982" y="5880844"/>
                  <a:pt x="9934225" y="-1671424"/>
                  <a:pt x="0" y="3340843"/>
                </a:cubicBezTo>
                <a:lnTo>
                  <a:pt x="0" y="101600"/>
                </a:lnTo>
                <a:close/>
              </a:path>
            </a:pathLst>
          </a:custGeom>
          <a:solidFill>
            <a:srgbClr val="7030A0">
              <a:alpha val="71000"/>
            </a:srgbClr>
          </a:solidFill>
          <a:ln w="25400" cap="flat" cmpd="sng" algn="ctr">
            <a:solidFill>
              <a:srgbClr val="E6D6F2"/>
            </a:solidFill>
            <a:prstDash val="solid"/>
          </a:ln>
          <a:effectLst/>
        </p:spPr>
        <p:txBody>
          <a:bodyPr anchor="ctr"/>
          <a:lstStyle/>
          <a:p>
            <a:pPr algn="ctr" defTabSz="2194709">
              <a:defRPr/>
            </a:pPr>
            <a:endParaRPr lang="en-US" sz="4317" kern="0">
              <a:solidFill>
                <a:prstClr val="white"/>
              </a:solidFill>
              <a:latin typeface="Calibri"/>
            </a:endParaRPr>
          </a:p>
        </p:txBody>
      </p:sp>
      <p:sp>
        <p:nvSpPr>
          <p:cNvPr id="5" name="Rectangle 4"/>
          <p:cNvSpPr/>
          <p:nvPr/>
        </p:nvSpPr>
        <p:spPr>
          <a:xfrm>
            <a:off x="-16207" y="18932"/>
            <a:ext cx="32934606" cy="3214770"/>
          </a:xfrm>
          <a:custGeom>
            <a:avLst/>
            <a:gdLst>
              <a:gd name="connsiteX0" fmla="*/ 0 w 43891200"/>
              <a:gd name="connsiteY0" fmla="*/ 0 h 4191000"/>
              <a:gd name="connsiteX1" fmla="*/ 43891200 w 43891200"/>
              <a:gd name="connsiteY1" fmla="*/ 0 h 4191000"/>
              <a:gd name="connsiteX2" fmla="*/ 43891200 w 43891200"/>
              <a:gd name="connsiteY2" fmla="*/ 4191000 h 4191000"/>
              <a:gd name="connsiteX3" fmla="*/ 0 w 43891200"/>
              <a:gd name="connsiteY3" fmla="*/ 4191000 h 4191000"/>
              <a:gd name="connsiteX4" fmla="*/ 0 w 43891200"/>
              <a:gd name="connsiteY4" fmla="*/ 0 h 4191000"/>
              <a:gd name="connsiteX0" fmla="*/ 0 w 43891200"/>
              <a:gd name="connsiteY0" fmla="*/ 0 h 4191000"/>
              <a:gd name="connsiteX1" fmla="*/ 43891200 w 43891200"/>
              <a:gd name="connsiteY1" fmla="*/ 0 h 4191000"/>
              <a:gd name="connsiteX2" fmla="*/ 43891200 w 43891200"/>
              <a:gd name="connsiteY2" fmla="*/ 4191000 h 4191000"/>
              <a:gd name="connsiteX3" fmla="*/ 0 w 43891200"/>
              <a:gd name="connsiteY3" fmla="*/ 4191000 h 4191000"/>
              <a:gd name="connsiteX4" fmla="*/ 0 w 43891200"/>
              <a:gd name="connsiteY4" fmla="*/ 0 h 4191000"/>
              <a:gd name="connsiteX0" fmla="*/ 0 w 43891200"/>
              <a:gd name="connsiteY0" fmla="*/ 0 h 4508445"/>
              <a:gd name="connsiteX1" fmla="*/ 43891200 w 43891200"/>
              <a:gd name="connsiteY1" fmla="*/ 0 h 4508445"/>
              <a:gd name="connsiteX2" fmla="*/ 43891200 w 43891200"/>
              <a:gd name="connsiteY2" fmla="*/ 4191000 h 4508445"/>
              <a:gd name="connsiteX3" fmla="*/ 0 w 43891200"/>
              <a:gd name="connsiteY3" fmla="*/ 4191000 h 4508445"/>
              <a:gd name="connsiteX4" fmla="*/ 0 w 43891200"/>
              <a:gd name="connsiteY4" fmla="*/ 0 h 4508445"/>
              <a:gd name="connsiteX0" fmla="*/ 0 w 43891200"/>
              <a:gd name="connsiteY0" fmla="*/ 0 h 4925908"/>
              <a:gd name="connsiteX1" fmla="*/ 43891200 w 43891200"/>
              <a:gd name="connsiteY1" fmla="*/ 0 h 4925908"/>
              <a:gd name="connsiteX2" fmla="*/ 43891200 w 43891200"/>
              <a:gd name="connsiteY2" fmla="*/ 4191000 h 4925908"/>
              <a:gd name="connsiteX3" fmla="*/ 0 w 43891200"/>
              <a:gd name="connsiteY3" fmla="*/ 4191000 h 4925908"/>
              <a:gd name="connsiteX4" fmla="*/ 0 w 43891200"/>
              <a:gd name="connsiteY4" fmla="*/ 0 h 4925908"/>
              <a:gd name="connsiteX0" fmla="*/ 0 w 43891200"/>
              <a:gd name="connsiteY0" fmla="*/ 0 h 4790936"/>
              <a:gd name="connsiteX1" fmla="*/ 43891200 w 43891200"/>
              <a:gd name="connsiteY1" fmla="*/ 0 h 4790936"/>
              <a:gd name="connsiteX2" fmla="*/ 43891200 w 43891200"/>
              <a:gd name="connsiteY2" fmla="*/ 4191000 h 4790936"/>
              <a:gd name="connsiteX3" fmla="*/ 0 w 43891200"/>
              <a:gd name="connsiteY3" fmla="*/ 4191000 h 4790936"/>
              <a:gd name="connsiteX4" fmla="*/ 0 w 43891200"/>
              <a:gd name="connsiteY4" fmla="*/ 0 h 4790936"/>
              <a:gd name="connsiteX0" fmla="*/ 0 w 43891200"/>
              <a:gd name="connsiteY0" fmla="*/ 0 h 4191000"/>
              <a:gd name="connsiteX1" fmla="*/ 43891200 w 43891200"/>
              <a:gd name="connsiteY1" fmla="*/ 0 h 4191000"/>
              <a:gd name="connsiteX2" fmla="*/ 43857334 w 43891200"/>
              <a:gd name="connsiteY2" fmla="*/ 3242733 h 4191000"/>
              <a:gd name="connsiteX3" fmla="*/ 0 w 43891200"/>
              <a:gd name="connsiteY3" fmla="*/ 4191000 h 4191000"/>
              <a:gd name="connsiteX4" fmla="*/ 0 w 43891200"/>
              <a:gd name="connsiteY4" fmla="*/ 0 h 4191000"/>
              <a:gd name="connsiteX0" fmla="*/ 0 w 43891200"/>
              <a:gd name="connsiteY0" fmla="*/ 0 h 4474652"/>
              <a:gd name="connsiteX1" fmla="*/ 43891200 w 43891200"/>
              <a:gd name="connsiteY1" fmla="*/ 0 h 4474652"/>
              <a:gd name="connsiteX2" fmla="*/ 43857334 w 43891200"/>
              <a:gd name="connsiteY2" fmla="*/ 3242733 h 4474652"/>
              <a:gd name="connsiteX3" fmla="*/ 0 w 43891200"/>
              <a:gd name="connsiteY3" fmla="*/ 4191000 h 4474652"/>
              <a:gd name="connsiteX4" fmla="*/ 0 w 43891200"/>
              <a:gd name="connsiteY4" fmla="*/ 0 h 4474652"/>
              <a:gd name="connsiteX0" fmla="*/ 0 w 43891200"/>
              <a:gd name="connsiteY0" fmla="*/ 0 h 4351984"/>
              <a:gd name="connsiteX1" fmla="*/ 43891200 w 43891200"/>
              <a:gd name="connsiteY1" fmla="*/ 0 h 4351984"/>
              <a:gd name="connsiteX2" fmla="*/ 43857334 w 43891200"/>
              <a:gd name="connsiteY2" fmla="*/ 3242733 h 4351984"/>
              <a:gd name="connsiteX3" fmla="*/ 0 w 43891200"/>
              <a:gd name="connsiteY3" fmla="*/ 4191000 h 4351984"/>
              <a:gd name="connsiteX4" fmla="*/ 0 w 43891200"/>
              <a:gd name="connsiteY4" fmla="*/ 0 h 4351984"/>
              <a:gd name="connsiteX0" fmla="*/ 0 w 43891200"/>
              <a:gd name="connsiteY0" fmla="*/ 0 h 4458948"/>
              <a:gd name="connsiteX1" fmla="*/ 43891200 w 43891200"/>
              <a:gd name="connsiteY1" fmla="*/ 0 h 4458948"/>
              <a:gd name="connsiteX2" fmla="*/ 43857334 w 43891200"/>
              <a:gd name="connsiteY2" fmla="*/ 3242733 h 4458948"/>
              <a:gd name="connsiteX3" fmla="*/ 0 w 43891200"/>
              <a:gd name="connsiteY3" fmla="*/ 4191000 h 4458948"/>
              <a:gd name="connsiteX4" fmla="*/ 0 w 43891200"/>
              <a:gd name="connsiteY4" fmla="*/ 0 h 4458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91200" h="4458948">
                <a:moveTo>
                  <a:pt x="0" y="0"/>
                </a:moveTo>
                <a:lnTo>
                  <a:pt x="43891200" y="0"/>
                </a:lnTo>
                <a:lnTo>
                  <a:pt x="43857334" y="3242733"/>
                </a:lnTo>
                <a:cubicBezTo>
                  <a:pt x="32816804" y="7001933"/>
                  <a:pt x="10160001" y="499533"/>
                  <a:pt x="0" y="4191000"/>
                </a:cubicBezTo>
                <a:lnTo>
                  <a:pt x="0" y="0"/>
                </a:lnTo>
                <a:close/>
              </a:path>
            </a:pathLst>
          </a:custGeom>
          <a:gradFill flip="none" rotWithShape="1">
            <a:gsLst>
              <a:gs pos="0">
                <a:srgbClr val="502D7F">
                  <a:shade val="30000"/>
                  <a:satMod val="115000"/>
                </a:srgbClr>
              </a:gs>
              <a:gs pos="50000">
                <a:srgbClr val="502D7F">
                  <a:shade val="67500"/>
                  <a:satMod val="115000"/>
                </a:srgbClr>
              </a:gs>
              <a:gs pos="100000">
                <a:srgbClr val="502D7F">
                  <a:shade val="100000"/>
                  <a:satMod val="115000"/>
                </a:srgbClr>
              </a:gs>
            </a:gsLst>
            <a:lin ang="13500000" scaled="1"/>
            <a:tileRect/>
          </a:gradFill>
          <a:ln w="25400" cap="flat" cmpd="sng" algn="ctr">
            <a:solidFill>
              <a:srgbClr val="FFC000"/>
            </a:solidFill>
            <a:prstDash val="solid"/>
          </a:ln>
          <a:effectLst/>
        </p:spPr>
        <p:txBody>
          <a:bodyPr anchor="ctr"/>
          <a:lstStyle/>
          <a:p>
            <a:pPr algn="ctr" defTabSz="2194709">
              <a:defRPr/>
            </a:pPr>
            <a:endParaRPr lang="en-US" sz="4317" kern="0" dirty="0">
              <a:solidFill>
                <a:prstClr val="white"/>
              </a:solidFill>
              <a:latin typeface="Calibri"/>
            </a:endParaRPr>
          </a:p>
        </p:txBody>
      </p:sp>
      <p:sp>
        <p:nvSpPr>
          <p:cNvPr id="6" name="TextBox 5"/>
          <p:cNvSpPr txBox="1"/>
          <p:nvPr/>
        </p:nvSpPr>
        <p:spPr>
          <a:xfrm>
            <a:off x="4219310" y="387661"/>
            <a:ext cx="26060344" cy="1446550"/>
          </a:xfrm>
          <a:prstGeom prst="rect">
            <a:avLst/>
          </a:prstGeom>
          <a:noFill/>
        </p:spPr>
        <p:txBody>
          <a:bodyPr wrap="square" lIns="91440" tIns="45720" rIns="91440" bIns="45720" anchor="ctr">
            <a:spAutoFit/>
          </a:bodyPr>
          <a:lstStyle>
            <a:lvl1pPr>
              <a:defRPr sz="7400">
                <a:solidFill>
                  <a:schemeClr val="tx1"/>
                </a:solidFill>
                <a:latin typeface="Arial" panose="020B0604020202020204" pitchFamily="34" charset="0"/>
                <a:ea typeface="MS PGothic" panose="020B0600070205080204" pitchFamily="34" charset="-128"/>
              </a:defRPr>
            </a:lvl1pPr>
            <a:lvl2pPr marL="742950" indent="-285750">
              <a:defRPr sz="7400">
                <a:solidFill>
                  <a:schemeClr val="tx1"/>
                </a:solidFill>
                <a:latin typeface="Arial" panose="020B0604020202020204" pitchFamily="34" charset="0"/>
                <a:ea typeface="MS PGothic" panose="020B0600070205080204" pitchFamily="34" charset="-128"/>
              </a:defRPr>
            </a:lvl2pPr>
            <a:lvl3pPr marL="1143000" indent="-228600">
              <a:defRPr sz="7400">
                <a:solidFill>
                  <a:schemeClr val="tx1"/>
                </a:solidFill>
                <a:latin typeface="Arial" panose="020B0604020202020204" pitchFamily="34" charset="0"/>
                <a:ea typeface="MS PGothic" panose="020B0600070205080204" pitchFamily="34" charset="-128"/>
              </a:defRPr>
            </a:lvl3pPr>
            <a:lvl4pPr marL="1600200" indent="-228600">
              <a:defRPr sz="7400">
                <a:solidFill>
                  <a:schemeClr val="tx1"/>
                </a:solidFill>
                <a:latin typeface="Arial" panose="020B0604020202020204" pitchFamily="34" charset="0"/>
                <a:ea typeface="MS PGothic" panose="020B0600070205080204" pitchFamily="34" charset="-128"/>
              </a:defRPr>
            </a:lvl4pPr>
            <a:lvl5pPr marL="2057400" indent="-228600">
              <a:defRPr sz="7400">
                <a:solidFill>
                  <a:schemeClr val="tx1"/>
                </a:solidFill>
                <a:latin typeface="Arial" panose="020B0604020202020204" pitchFamily="34" charset="0"/>
                <a:ea typeface="MS PGothic" panose="020B0600070205080204" pitchFamily="34" charset="-128"/>
              </a:defRPr>
            </a:lvl5pPr>
            <a:lvl6pPr marL="2514600" indent="-228600" defTabSz="3760788"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6pPr>
            <a:lvl7pPr marL="2971800" indent="-228600" defTabSz="3760788"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7pPr>
            <a:lvl8pPr marL="3429000" indent="-228600" defTabSz="3760788"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8pPr>
            <a:lvl9pPr marL="3886200" indent="-228600" defTabSz="3760788"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9pPr>
          </a:lstStyle>
          <a:p>
            <a:pPr algn="ctr" defTabSz="2193987" fontAlgn="base">
              <a:spcBef>
                <a:spcPct val="0"/>
              </a:spcBef>
              <a:spcAft>
                <a:spcPct val="0"/>
              </a:spcAft>
              <a:defRPr/>
            </a:pPr>
            <a:r>
              <a:rPr lang="en-US" altLang="en-US" sz="4400" dirty="0">
                <a:solidFill>
                  <a:schemeClr val="bg1"/>
                </a:solidFill>
                <a:latin typeface="Arial"/>
                <a:ea typeface="MS PGothic"/>
                <a:cs typeface="Arial"/>
              </a:rPr>
              <a:t>Partners in Interactive Vaulting and Occupational Therapy Program on Executive Function and Social Participation in Children with Disabilities: Outcomes and Future Directions</a:t>
            </a:r>
          </a:p>
        </p:txBody>
      </p:sp>
      <p:sp>
        <p:nvSpPr>
          <p:cNvPr id="11" name="Text Box 49"/>
          <p:cNvSpPr txBox="1">
            <a:spLocks noChangeArrowheads="1"/>
          </p:cNvSpPr>
          <p:nvPr/>
        </p:nvSpPr>
        <p:spPr bwMode="auto">
          <a:xfrm>
            <a:off x="21572747" y="2946328"/>
            <a:ext cx="10981944" cy="530402"/>
          </a:xfrm>
          <a:prstGeom prst="rect">
            <a:avLst/>
          </a:prstGeom>
          <a:solidFill>
            <a:srgbClr val="502D7F"/>
          </a:solidFill>
          <a:ln w="9525">
            <a:solidFill>
              <a:schemeClr val="tx1"/>
            </a:solidFill>
            <a:miter lim="800000"/>
            <a:headEnd/>
            <a:tailEnd/>
          </a:ln>
        </p:spPr>
        <p:txBody>
          <a:bodyPr wrap="square" lIns="91440" tIns="45720" rIns="91440" bIns="45720" anchor="t">
            <a:spAutoFit/>
          </a:bodyPr>
          <a:lstStyle>
            <a:lvl1pPr defTabSz="4703763">
              <a:defRPr sz="7400">
                <a:solidFill>
                  <a:schemeClr val="tx1"/>
                </a:solidFill>
                <a:latin typeface="Arial" panose="020B0604020202020204" pitchFamily="34" charset="0"/>
                <a:ea typeface="MS PGothic" panose="020B0600070205080204" pitchFamily="34" charset="-128"/>
              </a:defRPr>
            </a:lvl1pPr>
            <a:lvl2pPr marL="742950" indent="-285750" defTabSz="4703763">
              <a:defRPr sz="7400">
                <a:solidFill>
                  <a:schemeClr val="tx1"/>
                </a:solidFill>
                <a:latin typeface="Arial" panose="020B0604020202020204" pitchFamily="34" charset="0"/>
                <a:ea typeface="MS PGothic" panose="020B0600070205080204" pitchFamily="34" charset="-128"/>
              </a:defRPr>
            </a:lvl2pPr>
            <a:lvl3pPr marL="1143000" indent="-228600" defTabSz="4703763">
              <a:defRPr sz="7400">
                <a:solidFill>
                  <a:schemeClr val="tx1"/>
                </a:solidFill>
                <a:latin typeface="Arial" panose="020B0604020202020204" pitchFamily="34" charset="0"/>
                <a:ea typeface="MS PGothic" panose="020B0600070205080204" pitchFamily="34" charset="-128"/>
              </a:defRPr>
            </a:lvl3pPr>
            <a:lvl4pPr marL="1600200" indent="-228600" defTabSz="4703763">
              <a:defRPr sz="7400">
                <a:solidFill>
                  <a:schemeClr val="tx1"/>
                </a:solidFill>
                <a:latin typeface="Arial" panose="020B0604020202020204" pitchFamily="34" charset="0"/>
                <a:ea typeface="MS PGothic" panose="020B0600070205080204" pitchFamily="34" charset="-128"/>
              </a:defRPr>
            </a:lvl4pPr>
            <a:lvl5pPr marL="2057400" indent="-228600" defTabSz="4703763">
              <a:defRPr sz="7400">
                <a:solidFill>
                  <a:schemeClr val="tx1"/>
                </a:solidFill>
                <a:latin typeface="Arial" panose="020B0604020202020204" pitchFamily="34" charset="0"/>
                <a:ea typeface="MS PGothic" panose="020B0600070205080204" pitchFamily="34" charset="-128"/>
              </a:defRPr>
            </a:lvl5pPr>
            <a:lvl6pPr marL="25146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6pPr>
            <a:lvl7pPr marL="29718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7pPr>
            <a:lvl8pPr marL="34290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8pPr>
            <a:lvl9pPr marL="38862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9pPr>
          </a:lstStyle>
          <a:p>
            <a:pPr algn="ctr" fontAlgn="base">
              <a:lnSpc>
                <a:spcPct val="110000"/>
              </a:lnSpc>
              <a:spcBef>
                <a:spcPct val="0"/>
              </a:spcBef>
              <a:spcAft>
                <a:spcPct val="0"/>
              </a:spcAft>
            </a:pPr>
            <a:r>
              <a:rPr lang="en-US" altLang="en-US" sz="2800" b="1" dirty="0">
                <a:solidFill>
                  <a:schemeClr val="accent4"/>
                </a:solidFill>
                <a:latin typeface="Franklin Gothic Medium" panose="020B0603020102020204" pitchFamily="34" charset="0"/>
              </a:rPr>
              <a:t>Description of the Program </a:t>
            </a:r>
          </a:p>
        </p:txBody>
      </p:sp>
      <p:sp>
        <p:nvSpPr>
          <p:cNvPr id="18" name="AutoShape 24" descr="Image result for kwt keyboarding without tears"/>
          <p:cNvSpPr>
            <a:spLocks noChangeAspect="1" noChangeArrowheads="1"/>
          </p:cNvSpPr>
          <p:nvPr/>
        </p:nvSpPr>
        <p:spPr bwMode="auto">
          <a:xfrm>
            <a:off x="3863182" y="-328745"/>
            <a:ext cx="177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400">
                <a:solidFill>
                  <a:schemeClr val="tx1"/>
                </a:solidFill>
                <a:latin typeface="Arial" panose="020B0604020202020204" pitchFamily="34" charset="0"/>
                <a:ea typeface="MS PGothic" panose="020B0600070205080204" pitchFamily="34" charset="-128"/>
              </a:defRPr>
            </a:lvl1pPr>
            <a:lvl2pPr marL="742950" indent="-285750">
              <a:defRPr sz="7400">
                <a:solidFill>
                  <a:schemeClr val="tx1"/>
                </a:solidFill>
                <a:latin typeface="Arial" panose="020B0604020202020204" pitchFamily="34" charset="0"/>
                <a:ea typeface="MS PGothic" panose="020B0600070205080204" pitchFamily="34" charset="-128"/>
              </a:defRPr>
            </a:lvl2pPr>
            <a:lvl3pPr marL="1143000" indent="-228600">
              <a:defRPr sz="7400">
                <a:solidFill>
                  <a:schemeClr val="tx1"/>
                </a:solidFill>
                <a:latin typeface="Arial" panose="020B0604020202020204" pitchFamily="34" charset="0"/>
                <a:ea typeface="MS PGothic" panose="020B0600070205080204" pitchFamily="34" charset="-128"/>
              </a:defRPr>
            </a:lvl3pPr>
            <a:lvl4pPr marL="1600200" indent="-228600">
              <a:defRPr sz="7400">
                <a:solidFill>
                  <a:schemeClr val="tx1"/>
                </a:solidFill>
                <a:latin typeface="Arial" panose="020B0604020202020204" pitchFamily="34" charset="0"/>
                <a:ea typeface="MS PGothic" panose="020B0600070205080204" pitchFamily="34" charset="-128"/>
              </a:defRPr>
            </a:lvl4pPr>
            <a:lvl5pPr marL="2057400" indent="-228600">
              <a:defRPr sz="7400">
                <a:solidFill>
                  <a:schemeClr val="tx1"/>
                </a:solidFill>
                <a:latin typeface="Arial" panose="020B0604020202020204" pitchFamily="34" charset="0"/>
                <a:ea typeface="MS PGothic" panose="020B0600070205080204" pitchFamily="34" charset="-128"/>
              </a:defRPr>
            </a:lvl5pPr>
            <a:lvl6pPr marL="2514600" indent="-228600" defTabSz="3760788"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6pPr>
            <a:lvl7pPr marL="2971800" indent="-228600" defTabSz="3760788"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7pPr>
            <a:lvl8pPr marL="3429000" indent="-228600" defTabSz="3760788"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8pPr>
            <a:lvl9pPr marL="3886200" indent="-228600" defTabSz="3760788"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9pPr>
          </a:lstStyle>
          <a:p>
            <a:pPr defTabSz="2193987" eaLnBrk="0" fontAlgn="base" hangingPunct="0">
              <a:spcBef>
                <a:spcPct val="0"/>
              </a:spcBef>
              <a:spcAft>
                <a:spcPct val="0"/>
              </a:spcAft>
              <a:defRPr/>
            </a:pPr>
            <a:endParaRPr lang="en-US" altLang="en-US" sz="4317" kern="0">
              <a:solidFill>
                <a:prstClr val="black"/>
              </a:solidFill>
            </a:endParaRPr>
          </a:p>
        </p:txBody>
      </p:sp>
      <p:sp>
        <p:nvSpPr>
          <p:cNvPr id="39" name="Rectangle 9">
            <a:extLst>
              <a:ext uri="{FF2B5EF4-FFF2-40B4-BE49-F238E27FC236}">
                <a16:creationId xmlns:a16="http://schemas.microsoft.com/office/drawing/2014/main" id="{1CB8B9F9-A8FF-4D15-B869-BFC26E73BF86}"/>
              </a:ext>
            </a:extLst>
          </p:cNvPr>
          <p:cNvSpPr>
            <a:spLocks noChangeArrowheads="1"/>
          </p:cNvSpPr>
          <p:nvPr/>
        </p:nvSpPr>
        <p:spPr bwMode="auto">
          <a:xfrm>
            <a:off x="1407905" y="18618210"/>
            <a:ext cx="150512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defRPr sz="7400">
                <a:solidFill>
                  <a:schemeClr val="tx1"/>
                </a:solidFill>
                <a:latin typeface="Arial" panose="020B0604020202020204" pitchFamily="34" charset="0"/>
                <a:ea typeface="MS PGothic" panose="020B0600070205080204" pitchFamily="34" charset="-128"/>
              </a:defRPr>
            </a:lvl1pPr>
            <a:lvl2pPr marL="457200">
              <a:defRPr sz="7400">
                <a:solidFill>
                  <a:schemeClr val="tx1"/>
                </a:solidFill>
                <a:latin typeface="Arial" panose="020B0604020202020204" pitchFamily="34" charset="0"/>
                <a:ea typeface="MS PGothic" panose="020B0600070205080204" pitchFamily="34" charset="-128"/>
              </a:defRPr>
            </a:lvl2pPr>
            <a:lvl3pPr>
              <a:defRPr sz="7400">
                <a:solidFill>
                  <a:schemeClr val="tx1"/>
                </a:solidFill>
                <a:latin typeface="Arial" panose="020B0604020202020204" pitchFamily="34" charset="0"/>
                <a:ea typeface="MS PGothic" panose="020B0600070205080204" pitchFamily="34" charset="-128"/>
              </a:defRPr>
            </a:lvl3pPr>
            <a:lvl4pPr>
              <a:defRPr sz="7400">
                <a:solidFill>
                  <a:schemeClr val="tx1"/>
                </a:solidFill>
                <a:latin typeface="Arial" panose="020B0604020202020204" pitchFamily="34" charset="0"/>
                <a:ea typeface="MS PGothic" panose="020B0600070205080204" pitchFamily="34" charset="-128"/>
              </a:defRPr>
            </a:lvl4pPr>
            <a:lvl5pPr>
              <a:defRPr sz="7400">
                <a:solidFill>
                  <a:schemeClr val="tx1"/>
                </a:solidFill>
                <a:latin typeface="Arial" panose="020B0604020202020204" pitchFamily="34" charset="0"/>
                <a:ea typeface="MS PGothic" panose="020B0600070205080204" pitchFamily="34" charset="-128"/>
              </a:defRPr>
            </a:lvl5pPr>
            <a:lvl6pPr marL="7980363" indent="-5694363" defTabSz="3760788"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6pPr>
            <a:lvl7pPr marL="8437563" indent="-5694363" defTabSz="3760788"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7pPr>
            <a:lvl8pPr marL="8894763" indent="-5694363" defTabSz="3760788"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8pPr>
            <a:lvl9pPr marL="9351963" indent="-5694363" defTabSz="3760788"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9pPr>
          </a:lstStyle>
          <a:p>
            <a:pPr marL="0" lvl="1" defTabSz="2193987" eaLnBrk="0" fontAlgn="base" hangingPunct="0">
              <a:spcBef>
                <a:spcPct val="0"/>
              </a:spcBef>
              <a:defRPr/>
            </a:pPr>
            <a:r>
              <a:rPr lang="en-US" altLang="en-US" sz="2400" b="1" dirty="0">
                <a:solidFill>
                  <a:schemeClr val="accent4"/>
                </a:solidFill>
                <a:latin typeface="Calibri"/>
                <a:ea typeface="MS PGothic"/>
                <a:cs typeface="Calibri"/>
              </a:rPr>
              <a:t>Special thanks to Sherri Moore of Moonbeams and Miracles Therapeutic Horsemanship Center, Grimesland, NC </a:t>
            </a:r>
            <a:endParaRPr lang="en-US" altLang="en-US" sz="2400" b="1" dirty="0">
              <a:solidFill>
                <a:schemeClr val="accent4"/>
              </a:solidFill>
              <a:latin typeface="Calibri"/>
              <a:cs typeface="Calibri"/>
            </a:endParaRPr>
          </a:p>
        </p:txBody>
      </p:sp>
      <p:sp>
        <p:nvSpPr>
          <p:cNvPr id="24" name="TextBox 23"/>
          <p:cNvSpPr txBox="1"/>
          <p:nvPr/>
        </p:nvSpPr>
        <p:spPr>
          <a:xfrm>
            <a:off x="13189623" y="1843974"/>
            <a:ext cx="8723086" cy="923330"/>
          </a:xfrm>
          <a:prstGeom prst="rect">
            <a:avLst/>
          </a:prstGeom>
          <a:noFill/>
        </p:spPr>
        <p:txBody>
          <a:bodyPr wrap="square" lIns="91440" tIns="45720" rIns="91440" bIns="45720" rtlCol="0" anchor="t">
            <a:spAutoFit/>
          </a:bodyPr>
          <a:lstStyle/>
          <a:p>
            <a:pPr algn="ctr" defTabSz="2193987" fontAlgn="base">
              <a:spcBef>
                <a:spcPct val="0"/>
              </a:spcBef>
              <a:spcAft>
                <a:spcPct val="0"/>
              </a:spcAft>
              <a:defRPr/>
            </a:pPr>
            <a:r>
              <a:rPr lang="en-US" sz="3600" b="1" dirty="0">
                <a:solidFill>
                  <a:schemeClr val="accent4"/>
                </a:solidFill>
              </a:rPr>
              <a:t>Heather Panczykowski, DHSc, OTR/L, FAOTA</a:t>
            </a:r>
            <a:endParaRPr lang="en-US" sz="3600" b="1" dirty="0">
              <a:solidFill>
                <a:schemeClr val="accent4"/>
              </a:solidFill>
              <a:cs typeface="Calibri"/>
            </a:endParaRPr>
          </a:p>
          <a:p>
            <a:endParaRPr lang="en-US" dirty="0">
              <a:solidFill>
                <a:schemeClr val="accent4"/>
              </a:solidFill>
              <a:cs typeface="Calibri"/>
            </a:endParaRPr>
          </a:p>
        </p:txBody>
      </p:sp>
      <p:sp>
        <p:nvSpPr>
          <p:cNvPr id="27" name="TextBox 26">
            <a:extLst>
              <a:ext uri="{FF2B5EF4-FFF2-40B4-BE49-F238E27FC236}">
                <a16:creationId xmlns:a16="http://schemas.microsoft.com/office/drawing/2014/main" id="{571E09EC-A4D1-4FE3-BDA4-538A6F009CDD}"/>
              </a:ext>
            </a:extLst>
          </p:cNvPr>
          <p:cNvSpPr txBox="1"/>
          <p:nvPr/>
        </p:nvSpPr>
        <p:spPr>
          <a:xfrm>
            <a:off x="335808" y="5863205"/>
            <a:ext cx="10877481" cy="6047809"/>
          </a:xfrm>
          <a:prstGeom prst="rect">
            <a:avLst/>
          </a:prstGeom>
          <a:solidFill>
            <a:schemeClr val="accent1">
              <a:lumMod val="20000"/>
              <a:lumOff val="80000"/>
            </a:schemeClr>
          </a:solidFill>
          <a:ln>
            <a:solidFill>
              <a:schemeClr val="tx1"/>
            </a:solidFill>
          </a:ln>
        </p:spPr>
        <p:txBody>
          <a:bodyPr wrap="square" lIns="91440" tIns="45720" rIns="91440" bIns="0" rtlCol="0" anchor="t">
            <a:spAutoFit/>
          </a:bodyPr>
          <a:lstStyle/>
          <a:p>
            <a:pPr marL="127000"/>
            <a:r>
              <a:rPr lang="en-US" sz="2600" dirty="0">
                <a:ea typeface="+mn-lt"/>
                <a:cs typeface="+mn-lt"/>
              </a:rPr>
              <a:t>Children with developmental disorders often present with challenges in executive function (EF), which affects emotional regulation, problem-solving, and social skills.  Despite the compelling need for social skill acquisition in children with emotional and behavioral disorders, there is a lack of accessible social opportunities (Taheri et al., 2016) and social skills programs to help children acquire these skills (Radley, et al., 2014). These barriers have galvanized parents to look for complementary approaches, such as adaptive riding to foster social development (Christon, Mackintosh &amp; Myers, 2010 &amp; Huang, Seshadri, Matthews, &amp; Ostfield, 2013). There is preliminary evidence that adaptive riding has been successful in decreasing inattention/ hyperactivity, irritability, and social problems such as not having a good relationship with peers (Cuypers, et al., 2011; Gabriels, et al., 2018). However, research has not explored the impact of a collaborative interactive vaulting occupational therapy program on children's’ executive functioning and social participation.</a:t>
            </a:r>
            <a:endParaRPr lang="en-US" sz="2600" dirty="0">
              <a:cs typeface="Calibri" panose="020F0502020204030204"/>
            </a:endParaRPr>
          </a:p>
        </p:txBody>
      </p:sp>
      <p:sp>
        <p:nvSpPr>
          <p:cNvPr id="20" name="TextBox 19">
            <a:extLst>
              <a:ext uri="{FF2B5EF4-FFF2-40B4-BE49-F238E27FC236}">
                <a16:creationId xmlns:a16="http://schemas.microsoft.com/office/drawing/2014/main" id="{F77C7B89-7837-48F9-BA0D-9C1210439389}"/>
              </a:ext>
            </a:extLst>
          </p:cNvPr>
          <p:cNvSpPr txBox="1"/>
          <p:nvPr/>
        </p:nvSpPr>
        <p:spPr>
          <a:xfrm>
            <a:off x="21599096" y="10082188"/>
            <a:ext cx="10981944" cy="4493538"/>
          </a:xfrm>
          <a:prstGeom prst="rect">
            <a:avLst/>
          </a:prstGeom>
          <a:solidFill>
            <a:srgbClr val="E5EBF7"/>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0800"/>
            <a:r>
              <a:rPr lang="en-US" sz="2600" b="1" dirty="0"/>
              <a:t>Interactive Vaulting Instructor Rating Results on the BRIEF-2</a:t>
            </a:r>
          </a:p>
          <a:p>
            <a:pPr marL="50800"/>
            <a:r>
              <a:rPr lang="en-US" sz="2600" dirty="0"/>
              <a:t>Statistically significant improvements in the children’s ability to inhibit and stop behaviors at the appropriate time, initiate and stay on tasks, and shift their attention when needed. The ability to control emotions also drastically improved.</a:t>
            </a:r>
            <a:endParaRPr lang="en-US" sz="2600" b="1" dirty="0"/>
          </a:p>
          <a:p>
            <a:pPr marL="50800"/>
            <a:r>
              <a:rPr lang="en-US" sz="2600" b="1" dirty="0"/>
              <a:t>Parent Rating Results on the BRIEF-2 </a:t>
            </a:r>
            <a:r>
              <a:rPr lang="en-US" sz="2600" dirty="0"/>
              <a:t>did not reveal significant improvements in behavior.</a:t>
            </a:r>
          </a:p>
          <a:p>
            <a:pPr marL="50800"/>
            <a:r>
              <a:rPr lang="en-US" sz="2600" b="1" dirty="0">
                <a:cs typeface="Calibri"/>
              </a:rPr>
              <a:t>Social Profile Results Scored by Research Team</a:t>
            </a:r>
          </a:p>
          <a:p>
            <a:pPr marL="50800"/>
            <a:r>
              <a:rPr lang="en-US" sz="2600" dirty="0">
                <a:cs typeface="Calibri"/>
              </a:rPr>
              <a:t>Statistically significant improvements were noted in the children’s activity participation, social interaction, and ability to engage in group member roles skills at the associative and basic cooperative group levels. </a:t>
            </a:r>
          </a:p>
        </p:txBody>
      </p:sp>
      <p:sp>
        <p:nvSpPr>
          <p:cNvPr id="21" name="TextBox 20">
            <a:extLst>
              <a:ext uri="{FF2B5EF4-FFF2-40B4-BE49-F238E27FC236}">
                <a16:creationId xmlns:a16="http://schemas.microsoft.com/office/drawing/2014/main" id="{3F4FB3F4-0558-4443-B867-4E087C009A15}"/>
              </a:ext>
            </a:extLst>
          </p:cNvPr>
          <p:cNvSpPr txBox="1"/>
          <p:nvPr/>
        </p:nvSpPr>
        <p:spPr>
          <a:xfrm>
            <a:off x="317629" y="12713583"/>
            <a:ext cx="10947892" cy="5293757"/>
          </a:xfrm>
          <a:prstGeom prst="rect">
            <a:avLst/>
          </a:prstGeom>
          <a:solidFill>
            <a:srgbClr val="E5EBF7"/>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06400" indent="-279400" algn="just"/>
            <a:r>
              <a:rPr lang="en-US" sz="2600" b="1" dirty="0"/>
              <a:t>Research Design: </a:t>
            </a:r>
            <a:endParaRPr lang="en-US" sz="2600" dirty="0">
              <a:ea typeface="+mn-lt"/>
              <a:cs typeface="+mn-lt"/>
            </a:endParaRPr>
          </a:p>
          <a:p>
            <a:pPr marL="406400" indent="-279400">
              <a:buFont typeface="Arial,Sans-Serif"/>
              <a:buChar char="•"/>
            </a:pPr>
            <a:r>
              <a:rPr lang="en-US" sz="2600" dirty="0"/>
              <a:t>This quasi- experimental pilot study utilized a one-group pretest-posttest design.</a:t>
            </a:r>
            <a:endParaRPr lang="en-US" sz="2600" dirty="0">
              <a:ea typeface="+mn-lt"/>
              <a:cs typeface="+mn-lt"/>
            </a:endParaRPr>
          </a:p>
          <a:p>
            <a:pPr marL="406400" indent="-279400">
              <a:buFont typeface="Arial,Sans-Serif"/>
              <a:buChar char="•"/>
            </a:pPr>
            <a:r>
              <a:rPr lang="en-US" sz="2600" dirty="0"/>
              <a:t>Executive functioning was measured using Parent and Teacher rating scales using the </a:t>
            </a:r>
            <a:r>
              <a:rPr lang="en-US" sz="2600" i="1" dirty="0"/>
              <a:t>Behavioral Rating Inventory of Executive Function, 2</a:t>
            </a:r>
            <a:r>
              <a:rPr lang="en-US" sz="2600" i="1" baseline="30000" dirty="0"/>
              <a:t>nd</a:t>
            </a:r>
            <a:r>
              <a:rPr lang="en-US" sz="2600" i="1" dirty="0"/>
              <a:t> edition </a:t>
            </a:r>
          </a:p>
          <a:p>
            <a:pPr marL="406400" indent="-279400"/>
            <a:r>
              <a:rPr lang="en-US" sz="2600" dirty="0"/>
              <a:t>    (BRIEF-2).</a:t>
            </a:r>
            <a:endParaRPr lang="en-US" sz="2600" dirty="0">
              <a:ea typeface="+mn-lt"/>
              <a:cs typeface="+mn-lt"/>
            </a:endParaRPr>
          </a:p>
          <a:p>
            <a:pPr marL="406400" indent="-279400">
              <a:buFont typeface="Arial,Sans-Serif"/>
              <a:buChar char="•"/>
            </a:pPr>
            <a:r>
              <a:rPr lang="en-US" sz="2600" dirty="0"/>
              <a:t>Social participation was measured by the </a:t>
            </a:r>
            <a:r>
              <a:rPr lang="en-US" sz="2600" i="1" dirty="0"/>
              <a:t>Social Profile.</a:t>
            </a:r>
            <a:endParaRPr lang="en-US" sz="2600" b="1" dirty="0"/>
          </a:p>
          <a:p>
            <a:pPr marL="406400" indent="-279400"/>
            <a:r>
              <a:rPr lang="en-US" sz="2600" b="1" dirty="0"/>
              <a:t>Participants: </a:t>
            </a:r>
            <a:endParaRPr lang="en-US" sz="2600" dirty="0">
              <a:ea typeface="+mn-lt"/>
              <a:cs typeface="+mn-lt"/>
            </a:endParaRPr>
          </a:p>
          <a:p>
            <a:pPr marL="406400" indent="-279400">
              <a:buFont typeface="Arial,Sans-Serif"/>
              <a:buChar char="•"/>
            </a:pPr>
            <a:r>
              <a:rPr lang="en-US" sz="2600" dirty="0"/>
              <a:t>Ten males, five females; Mean age 8.6 years, SD 2.64 years. </a:t>
            </a:r>
            <a:endParaRPr lang="en-US" sz="2600" b="1" dirty="0"/>
          </a:p>
          <a:p>
            <a:pPr marL="406400" indent="-279400"/>
            <a:r>
              <a:rPr lang="en-US" sz="2600" b="1" dirty="0"/>
              <a:t>Data Analysis</a:t>
            </a:r>
            <a:endParaRPr lang="en-US" sz="2600" dirty="0">
              <a:ea typeface="+mn-lt"/>
              <a:cs typeface="+mn-lt"/>
            </a:endParaRPr>
          </a:p>
          <a:p>
            <a:pPr marL="406400" indent="-279400">
              <a:buFont typeface="Arial,Sans-Serif"/>
              <a:buChar char="•"/>
            </a:pPr>
            <a:r>
              <a:rPr lang="en-US" sz="2600" dirty="0"/>
              <a:t>Paired sample t-tests examined changes in pre-test to post-test parent and teacher BRIEF-2 scores; Wilcoxon Signed Ranks tests examined changes in pre-test to post-test Social Profile scores.</a:t>
            </a:r>
            <a:endParaRPr lang="en-US" sz="2600" dirty="0">
              <a:cs typeface="Calibri"/>
            </a:endParaRPr>
          </a:p>
        </p:txBody>
      </p:sp>
      <p:sp>
        <p:nvSpPr>
          <p:cNvPr id="17" name="Text Box 49"/>
          <p:cNvSpPr txBox="1">
            <a:spLocks noChangeArrowheads="1"/>
          </p:cNvSpPr>
          <p:nvPr/>
        </p:nvSpPr>
        <p:spPr bwMode="auto">
          <a:xfrm>
            <a:off x="283577" y="12180349"/>
            <a:ext cx="10981944" cy="530352"/>
          </a:xfrm>
          <a:prstGeom prst="rect">
            <a:avLst/>
          </a:prstGeom>
          <a:solidFill>
            <a:srgbClr val="502D7F"/>
          </a:solidFill>
          <a:ln w="9525">
            <a:solidFill>
              <a:srgbClr val="000000"/>
            </a:solidFill>
            <a:miter lim="800000"/>
            <a:headEnd/>
            <a:tailEnd/>
          </a:ln>
        </p:spPr>
        <p:txBody>
          <a:bodyPr wrap="square" lIns="91440" tIns="45720" rIns="91440" bIns="45720" anchor="t">
            <a:spAutoFit/>
          </a:bodyPr>
          <a:lstStyle>
            <a:lvl1pPr defTabSz="4703763">
              <a:defRPr sz="7400">
                <a:solidFill>
                  <a:schemeClr val="tx1"/>
                </a:solidFill>
                <a:latin typeface="Arial" panose="020B0604020202020204" pitchFamily="34" charset="0"/>
                <a:ea typeface="MS PGothic" panose="020B0600070205080204" pitchFamily="34" charset="-128"/>
              </a:defRPr>
            </a:lvl1pPr>
            <a:lvl2pPr marL="742950" indent="-285750" defTabSz="4703763">
              <a:defRPr sz="7400">
                <a:solidFill>
                  <a:schemeClr val="tx1"/>
                </a:solidFill>
                <a:latin typeface="Arial" panose="020B0604020202020204" pitchFamily="34" charset="0"/>
                <a:ea typeface="MS PGothic" panose="020B0600070205080204" pitchFamily="34" charset="-128"/>
              </a:defRPr>
            </a:lvl2pPr>
            <a:lvl3pPr marL="1143000" indent="-228600" defTabSz="4703763">
              <a:defRPr sz="7400">
                <a:solidFill>
                  <a:schemeClr val="tx1"/>
                </a:solidFill>
                <a:latin typeface="Arial" panose="020B0604020202020204" pitchFamily="34" charset="0"/>
                <a:ea typeface="MS PGothic" panose="020B0600070205080204" pitchFamily="34" charset="-128"/>
              </a:defRPr>
            </a:lvl3pPr>
            <a:lvl4pPr marL="1600200" indent="-228600" defTabSz="4703763">
              <a:defRPr sz="7400">
                <a:solidFill>
                  <a:schemeClr val="tx1"/>
                </a:solidFill>
                <a:latin typeface="Arial" panose="020B0604020202020204" pitchFamily="34" charset="0"/>
                <a:ea typeface="MS PGothic" panose="020B0600070205080204" pitchFamily="34" charset="-128"/>
              </a:defRPr>
            </a:lvl4pPr>
            <a:lvl5pPr marL="2057400" indent="-228600" defTabSz="4703763">
              <a:defRPr sz="7400">
                <a:solidFill>
                  <a:schemeClr val="tx1"/>
                </a:solidFill>
                <a:latin typeface="Arial" panose="020B0604020202020204" pitchFamily="34" charset="0"/>
                <a:ea typeface="MS PGothic" panose="020B0600070205080204" pitchFamily="34" charset="-128"/>
              </a:defRPr>
            </a:lvl5pPr>
            <a:lvl6pPr marL="25146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6pPr>
            <a:lvl7pPr marL="29718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7pPr>
            <a:lvl8pPr marL="34290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8pPr>
            <a:lvl9pPr marL="38862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9pPr>
          </a:lstStyle>
          <a:p>
            <a:pPr algn="ctr" fontAlgn="base">
              <a:lnSpc>
                <a:spcPct val="110000"/>
              </a:lnSpc>
              <a:spcBef>
                <a:spcPct val="0"/>
              </a:spcBef>
              <a:spcAft>
                <a:spcPct val="0"/>
              </a:spcAft>
            </a:pPr>
            <a:r>
              <a:rPr lang="en-US" altLang="en-US" sz="2800" b="1" dirty="0">
                <a:solidFill>
                  <a:schemeClr val="accent4"/>
                </a:solidFill>
                <a:latin typeface="Franklin Gothic Medium"/>
                <a:ea typeface="MS PGothic"/>
              </a:rPr>
              <a:t>Research Design</a:t>
            </a:r>
            <a:endParaRPr lang="en-US" altLang="en-US" sz="2800" b="1" dirty="0">
              <a:solidFill>
                <a:schemeClr val="accent4"/>
              </a:solidFill>
              <a:latin typeface="Franklin Gothic Medium" panose="020B0603020102020204" pitchFamily="34" charset="0"/>
            </a:endParaRPr>
          </a:p>
        </p:txBody>
      </p:sp>
      <p:sp>
        <p:nvSpPr>
          <p:cNvPr id="10" name="Text Box 49"/>
          <p:cNvSpPr txBox="1">
            <a:spLocks noChangeArrowheads="1"/>
          </p:cNvSpPr>
          <p:nvPr/>
        </p:nvSpPr>
        <p:spPr bwMode="auto">
          <a:xfrm>
            <a:off x="21572747" y="14704303"/>
            <a:ext cx="10981944" cy="530402"/>
          </a:xfrm>
          <a:prstGeom prst="rect">
            <a:avLst/>
          </a:prstGeom>
          <a:solidFill>
            <a:srgbClr val="502D7F"/>
          </a:solidFill>
          <a:ln w="9525">
            <a:solidFill>
              <a:srgbClr val="000000"/>
            </a:solidFill>
            <a:miter lim="800000"/>
            <a:headEnd/>
            <a:tailEnd/>
          </a:ln>
        </p:spPr>
        <p:txBody>
          <a:bodyPr wrap="square" lIns="91440" tIns="45720" rIns="91440" bIns="45720" anchor="t">
            <a:spAutoFit/>
          </a:bodyPr>
          <a:lstStyle>
            <a:lvl1pPr defTabSz="4703763">
              <a:defRPr sz="7400">
                <a:solidFill>
                  <a:schemeClr val="tx1"/>
                </a:solidFill>
                <a:latin typeface="Arial" panose="020B0604020202020204" pitchFamily="34" charset="0"/>
                <a:ea typeface="MS PGothic" panose="020B0600070205080204" pitchFamily="34" charset="-128"/>
              </a:defRPr>
            </a:lvl1pPr>
            <a:lvl2pPr marL="742950" indent="-285750" defTabSz="4703763">
              <a:defRPr sz="7400">
                <a:solidFill>
                  <a:schemeClr val="tx1"/>
                </a:solidFill>
                <a:latin typeface="Arial" panose="020B0604020202020204" pitchFamily="34" charset="0"/>
                <a:ea typeface="MS PGothic" panose="020B0600070205080204" pitchFamily="34" charset="-128"/>
              </a:defRPr>
            </a:lvl2pPr>
            <a:lvl3pPr marL="1143000" indent="-228600" defTabSz="4703763">
              <a:defRPr sz="7400">
                <a:solidFill>
                  <a:schemeClr val="tx1"/>
                </a:solidFill>
                <a:latin typeface="Arial" panose="020B0604020202020204" pitchFamily="34" charset="0"/>
                <a:ea typeface="MS PGothic" panose="020B0600070205080204" pitchFamily="34" charset="-128"/>
              </a:defRPr>
            </a:lvl3pPr>
            <a:lvl4pPr marL="1600200" indent="-228600" defTabSz="4703763">
              <a:defRPr sz="7400">
                <a:solidFill>
                  <a:schemeClr val="tx1"/>
                </a:solidFill>
                <a:latin typeface="Arial" panose="020B0604020202020204" pitchFamily="34" charset="0"/>
                <a:ea typeface="MS PGothic" panose="020B0600070205080204" pitchFamily="34" charset="-128"/>
              </a:defRPr>
            </a:lvl4pPr>
            <a:lvl5pPr marL="2057400" indent="-228600" defTabSz="4703763">
              <a:defRPr sz="7400">
                <a:solidFill>
                  <a:schemeClr val="tx1"/>
                </a:solidFill>
                <a:latin typeface="Arial" panose="020B0604020202020204" pitchFamily="34" charset="0"/>
                <a:ea typeface="MS PGothic" panose="020B0600070205080204" pitchFamily="34" charset="-128"/>
              </a:defRPr>
            </a:lvl5pPr>
            <a:lvl6pPr marL="25146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6pPr>
            <a:lvl7pPr marL="29718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7pPr>
            <a:lvl8pPr marL="34290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8pPr>
            <a:lvl9pPr marL="38862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9pPr>
          </a:lstStyle>
          <a:p>
            <a:pPr algn="ctr" fontAlgn="base">
              <a:lnSpc>
                <a:spcPct val="110000"/>
              </a:lnSpc>
              <a:spcBef>
                <a:spcPct val="0"/>
              </a:spcBef>
              <a:spcAft>
                <a:spcPct val="0"/>
              </a:spcAft>
            </a:pPr>
            <a:r>
              <a:rPr lang="en-US" altLang="en-US" sz="2800" b="1" dirty="0">
                <a:solidFill>
                  <a:schemeClr val="accent4"/>
                </a:solidFill>
                <a:latin typeface="Franklin Gothic Medium"/>
                <a:ea typeface="MS PGothic"/>
              </a:rPr>
              <a:t>Discussion and Limitations</a:t>
            </a:r>
            <a:endParaRPr lang="en-US" b="1" dirty="0">
              <a:solidFill>
                <a:schemeClr val="accent4"/>
              </a:solidFill>
              <a:latin typeface="Franklin Gothic Medium"/>
              <a:ea typeface="MS PGothic"/>
            </a:endParaRPr>
          </a:p>
        </p:txBody>
      </p:sp>
      <p:sp>
        <p:nvSpPr>
          <p:cNvPr id="16" name="TextBox 15">
            <a:extLst>
              <a:ext uri="{FF2B5EF4-FFF2-40B4-BE49-F238E27FC236}">
                <a16:creationId xmlns:a16="http://schemas.microsoft.com/office/drawing/2014/main" id="{C5641067-6BE1-4CF3-9677-1425435445B8}"/>
              </a:ext>
            </a:extLst>
          </p:cNvPr>
          <p:cNvSpPr txBox="1"/>
          <p:nvPr/>
        </p:nvSpPr>
        <p:spPr>
          <a:xfrm>
            <a:off x="21599096" y="3630971"/>
            <a:ext cx="10981944" cy="5693866"/>
          </a:xfrm>
          <a:prstGeom prst="rect">
            <a:avLst/>
          </a:prstGeom>
          <a:solidFill>
            <a:schemeClr val="accent1">
              <a:lumMod val="20000"/>
              <a:lumOff val="80000"/>
            </a:schemeClr>
          </a:solidFill>
          <a:ln>
            <a:solidFill>
              <a:schemeClr val="tx1"/>
            </a:solidFill>
          </a:ln>
        </p:spPr>
        <p:txBody>
          <a:bodyPr wrap="square" rtlCol="0">
            <a:spAutoFit/>
          </a:bodyPr>
          <a:lstStyle/>
          <a:p>
            <a:pPr marL="406400" indent="-355600"/>
            <a:r>
              <a:rPr lang="en-US" sz="2600" b="1" dirty="0"/>
              <a:t>Program Description</a:t>
            </a:r>
          </a:p>
          <a:p>
            <a:pPr marL="406400" indent="-355600">
              <a:buFont typeface="Arial" panose="020B0604020202020204" pitchFamily="34" charset="0"/>
              <a:buChar char="•"/>
            </a:pPr>
            <a:r>
              <a:rPr lang="en-US" sz="2600" dirty="0"/>
              <a:t>60-minute, 10-week group session followed the Cognitive Orientation for daily Occupational Performance Model  (CO-OP). </a:t>
            </a:r>
          </a:p>
          <a:p>
            <a:pPr marL="406400" indent="-355600">
              <a:buFont typeface="Arial,Sans-Serif"/>
              <a:buChar char="•"/>
            </a:pPr>
            <a:r>
              <a:rPr lang="en-US" sz="2600" dirty="0">
                <a:ea typeface="+mn-lt"/>
                <a:cs typeface="+mn-lt"/>
              </a:rPr>
              <a:t>Parents and child collaboratively developed two social skills goals for the duration of the program.</a:t>
            </a:r>
          </a:p>
          <a:p>
            <a:pPr marL="406400" indent="-355600">
              <a:buFont typeface="Arial,Sans-Serif"/>
              <a:buChar char="•"/>
            </a:pPr>
            <a:r>
              <a:rPr lang="en-US" sz="2600" dirty="0">
                <a:ea typeface="+mn-lt"/>
                <a:cs typeface="+mn-lt"/>
              </a:rPr>
              <a:t>Session activities fostered teamwork, verbal and non-verbal communication, information about emotions and strategies for emotional regulation.</a:t>
            </a:r>
          </a:p>
          <a:p>
            <a:pPr marL="406400" indent="-355600">
              <a:buFont typeface="Arial,Sans-Serif"/>
              <a:buChar char="•"/>
            </a:pPr>
            <a:r>
              <a:rPr lang="en-US" sz="2600" dirty="0">
                <a:ea typeface="+mn-lt"/>
                <a:cs typeface="+mn-lt"/>
              </a:rPr>
              <a:t>Sessions incorporated an overarching theme of  the horse as teammate.</a:t>
            </a:r>
          </a:p>
          <a:p>
            <a:pPr marL="406400" indent="-355600"/>
            <a:r>
              <a:rPr lang="en-US" sz="2600" b="1" dirty="0">
                <a:ea typeface="+mn-lt"/>
                <a:cs typeface="+mn-lt"/>
              </a:rPr>
              <a:t>Group Structure</a:t>
            </a:r>
          </a:p>
          <a:p>
            <a:pPr marL="406400" indent="-355600">
              <a:buFont typeface="Arial,Sans-Serif"/>
              <a:buChar char="•"/>
            </a:pPr>
            <a:r>
              <a:rPr lang="en-US" sz="2600" dirty="0">
                <a:ea typeface="+mn-lt"/>
                <a:cs typeface="+mn-lt"/>
              </a:rPr>
              <a:t>Participants “checked-in”</a:t>
            </a:r>
            <a:r>
              <a:rPr lang="en-US" sz="2600" dirty="0">
                <a:ea typeface="+mn-lt"/>
                <a:cs typeface="Calibri" panose="020F0502020204030204"/>
              </a:rPr>
              <a:t> to</a:t>
            </a:r>
            <a:r>
              <a:rPr lang="en-US" sz="2600" dirty="0">
                <a:ea typeface="+mn-lt"/>
                <a:cs typeface="+mn-lt"/>
              </a:rPr>
              <a:t> review their goals prior to group activities</a:t>
            </a:r>
          </a:p>
          <a:p>
            <a:pPr marL="406400" indent="-355600">
              <a:buFont typeface="Arial,Sans-Serif"/>
              <a:buChar char="•"/>
            </a:pPr>
            <a:r>
              <a:rPr lang="en-US" sz="2600" dirty="0">
                <a:ea typeface="+mn-lt"/>
                <a:cs typeface="+mn-lt"/>
              </a:rPr>
              <a:t>S</a:t>
            </a:r>
            <a:r>
              <a:rPr lang="en-US" sz="2600" dirty="0"/>
              <a:t>ession activities included horse grooming and leading, group games and activities, and practicing vaulting maneuvers on both the barrel and horse.</a:t>
            </a:r>
          </a:p>
          <a:p>
            <a:pPr marL="406400" indent="-355600">
              <a:buFont typeface="Arial,Sans-Serif"/>
              <a:buChar char="•"/>
            </a:pPr>
            <a:r>
              <a:rPr lang="en-US" sz="2600" dirty="0"/>
              <a:t>Participants “checked-out” at the end of each session to review goals and discuss their performance.</a:t>
            </a:r>
          </a:p>
        </p:txBody>
      </p:sp>
      <p:sp>
        <p:nvSpPr>
          <p:cNvPr id="42" name="Text Box 49">
            <a:extLst>
              <a:ext uri="{FF2B5EF4-FFF2-40B4-BE49-F238E27FC236}">
                <a16:creationId xmlns:a16="http://schemas.microsoft.com/office/drawing/2014/main" id="{5827B657-3C16-4EB8-9E46-0E5D3878F1FB}"/>
              </a:ext>
            </a:extLst>
          </p:cNvPr>
          <p:cNvSpPr txBox="1">
            <a:spLocks noChangeArrowheads="1"/>
          </p:cNvSpPr>
          <p:nvPr/>
        </p:nvSpPr>
        <p:spPr bwMode="auto">
          <a:xfrm>
            <a:off x="21599096" y="9456905"/>
            <a:ext cx="10981944" cy="530402"/>
          </a:xfrm>
          <a:prstGeom prst="rect">
            <a:avLst/>
          </a:prstGeom>
          <a:solidFill>
            <a:srgbClr val="502D7F"/>
          </a:solidFill>
          <a:ln w="9525">
            <a:solidFill>
              <a:schemeClr val="tx1"/>
            </a:solidFill>
            <a:miter lim="800000"/>
            <a:headEnd/>
            <a:tailEnd/>
          </a:ln>
        </p:spPr>
        <p:txBody>
          <a:bodyPr wrap="square" lIns="91440" tIns="45720" rIns="91440" bIns="45720" anchor="t">
            <a:spAutoFit/>
          </a:bodyPr>
          <a:lstStyle>
            <a:lvl1pPr defTabSz="4703763">
              <a:defRPr sz="7400">
                <a:solidFill>
                  <a:schemeClr val="tx1"/>
                </a:solidFill>
                <a:latin typeface="Arial" panose="020B0604020202020204" pitchFamily="34" charset="0"/>
                <a:ea typeface="MS PGothic" panose="020B0600070205080204" pitchFamily="34" charset="-128"/>
              </a:defRPr>
            </a:lvl1pPr>
            <a:lvl2pPr marL="742950" indent="-285750" defTabSz="4703763">
              <a:defRPr sz="7400">
                <a:solidFill>
                  <a:schemeClr val="tx1"/>
                </a:solidFill>
                <a:latin typeface="Arial" panose="020B0604020202020204" pitchFamily="34" charset="0"/>
                <a:ea typeface="MS PGothic" panose="020B0600070205080204" pitchFamily="34" charset="-128"/>
              </a:defRPr>
            </a:lvl2pPr>
            <a:lvl3pPr marL="1143000" indent="-228600" defTabSz="4703763">
              <a:defRPr sz="7400">
                <a:solidFill>
                  <a:schemeClr val="tx1"/>
                </a:solidFill>
                <a:latin typeface="Arial" panose="020B0604020202020204" pitchFamily="34" charset="0"/>
                <a:ea typeface="MS PGothic" panose="020B0600070205080204" pitchFamily="34" charset="-128"/>
              </a:defRPr>
            </a:lvl3pPr>
            <a:lvl4pPr marL="1600200" indent="-228600" defTabSz="4703763">
              <a:defRPr sz="7400">
                <a:solidFill>
                  <a:schemeClr val="tx1"/>
                </a:solidFill>
                <a:latin typeface="Arial" panose="020B0604020202020204" pitchFamily="34" charset="0"/>
                <a:ea typeface="MS PGothic" panose="020B0600070205080204" pitchFamily="34" charset="-128"/>
              </a:defRPr>
            </a:lvl4pPr>
            <a:lvl5pPr marL="2057400" indent="-228600" defTabSz="4703763">
              <a:defRPr sz="7400">
                <a:solidFill>
                  <a:schemeClr val="tx1"/>
                </a:solidFill>
                <a:latin typeface="Arial" panose="020B0604020202020204" pitchFamily="34" charset="0"/>
                <a:ea typeface="MS PGothic" panose="020B0600070205080204" pitchFamily="34" charset="-128"/>
              </a:defRPr>
            </a:lvl5pPr>
            <a:lvl6pPr marL="25146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6pPr>
            <a:lvl7pPr marL="29718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7pPr>
            <a:lvl8pPr marL="34290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8pPr>
            <a:lvl9pPr marL="38862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9pPr>
          </a:lstStyle>
          <a:p>
            <a:pPr algn="ctr" fontAlgn="base">
              <a:lnSpc>
                <a:spcPct val="110000"/>
              </a:lnSpc>
              <a:spcBef>
                <a:spcPct val="0"/>
              </a:spcBef>
              <a:spcAft>
                <a:spcPct val="0"/>
              </a:spcAft>
              <a:tabLst>
                <a:tab pos="4343400" algn="l"/>
              </a:tabLst>
            </a:pPr>
            <a:r>
              <a:rPr lang="en-US" altLang="en-US" sz="2800" dirty="0">
                <a:solidFill>
                  <a:schemeClr val="accent4"/>
                </a:solidFill>
                <a:latin typeface="Franklin Gothic Medium" panose="020B0603020102020204" pitchFamily="34" charset="0"/>
              </a:rPr>
              <a:t> </a:t>
            </a:r>
            <a:r>
              <a:rPr lang="en-US" altLang="en-US" sz="2800" b="1" dirty="0">
                <a:solidFill>
                  <a:schemeClr val="accent4"/>
                </a:solidFill>
                <a:latin typeface="Franklin Gothic Medium" panose="020B0603020102020204" pitchFamily="34" charset="0"/>
              </a:rPr>
              <a:t>Results</a:t>
            </a:r>
          </a:p>
        </p:txBody>
      </p:sp>
      <p:sp>
        <p:nvSpPr>
          <p:cNvPr id="30" name="AutoShape 2">
            <a:extLst>
              <a:ext uri="{FF2B5EF4-FFF2-40B4-BE49-F238E27FC236}">
                <a16:creationId xmlns:a16="http://schemas.microsoft.com/office/drawing/2014/main" id="{437CC0F2-F7DB-4E15-94F0-C34E61A2BF21}"/>
              </a:ext>
            </a:extLst>
          </p:cNvPr>
          <p:cNvSpPr>
            <a:spLocks noChangeAspect="1" noChangeArrowheads="1"/>
          </p:cNvSpPr>
          <p:nvPr/>
        </p:nvSpPr>
        <p:spPr bwMode="auto">
          <a:xfrm>
            <a:off x="16306800" y="9448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AutoShape 4">
            <a:extLst>
              <a:ext uri="{FF2B5EF4-FFF2-40B4-BE49-F238E27FC236}">
                <a16:creationId xmlns:a16="http://schemas.microsoft.com/office/drawing/2014/main" id="{D1935B83-3145-428B-A6C6-F3C8052E9139}"/>
              </a:ext>
            </a:extLst>
          </p:cNvPr>
          <p:cNvSpPr>
            <a:spLocks noChangeAspect="1" noChangeArrowheads="1"/>
          </p:cNvSpPr>
          <p:nvPr/>
        </p:nvSpPr>
        <p:spPr bwMode="auto">
          <a:xfrm>
            <a:off x="16459200" y="9601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6" name="Picture 35">
            <a:extLst>
              <a:ext uri="{FF2B5EF4-FFF2-40B4-BE49-F238E27FC236}">
                <a16:creationId xmlns:a16="http://schemas.microsoft.com/office/drawing/2014/main" id="{5BE2B8FC-D378-4392-AF60-DC8A459E0BF8}"/>
              </a:ext>
            </a:extLst>
          </p:cNvPr>
          <p:cNvPicPr>
            <a:picLocks noChangeAspect="1"/>
          </p:cNvPicPr>
          <p:nvPr/>
        </p:nvPicPr>
        <p:blipFill>
          <a:blip r:embed="rId6"/>
          <a:stretch>
            <a:fillRect/>
          </a:stretch>
        </p:blipFill>
        <p:spPr>
          <a:xfrm>
            <a:off x="11899027" y="3353200"/>
            <a:ext cx="9040214" cy="4544396"/>
          </a:xfrm>
          <a:prstGeom prst="rect">
            <a:avLst/>
          </a:prstGeom>
          <a:ln w="228600" cap="sq" cmpd="thickThin">
            <a:solidFill>
              <a:srgbClr val="000000"/>
            </a:solidFill>
            <a:prstDash val="solid"/>
            <a:miter lim="800000"/>
          </a:ln>
          <a:effectLst>
            <a:innerShdw blurRad="76200">
              <a:srgbClr val="000000"/>
            </a:innerShdw>
          </a:effectLst>
        </p:spPr>
      </p:pic>
      <p:pic>
        <p:nvPicPr>
          <p:cNvPr id="44" name="Picture 43">
            <a:extLst>
              <a:ext uri="{FF2B5EF4-FFF2-40B4-BE49-F238E27FC236}">
                <a16:creationId xmlns:a16="http://schemas.microsoft.com/office/drawing/2014/main" id="{FDABDF38-3DE4-446D-97E2-45EF5CB4578F}"/>
              </a:ext>
            </a:extLst>
          </p:cNvPr>
          <p:cNvPicPr/>
          <p:nvPr/>
        </p:nvPicPr>
        <p:blipFill>
          <a:blip r:embed="rId7"/>
          <a:stretch>
            <a:fillRect/>
          </a:stretch>
        </p:blipFill>
        <p:spPr>
          <a:xfrm>
            <a:off x="16536335" y="8456572"/>
            <a:ext cx="4689179" cy="5105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5" name="Picture 44">
            <a:extLst>
              <a:ext uri="{FF2B5EF4-FFF2-40B4-BE49-F238E27FC236}">
                <a16:creationId xmlns:a16="http://schemas.microsoft.com/office/drawing/2014/main" id="{015AD582-AA34-4810-9B66-7170D715C5E5}"/>
              </a:ext>
            </a:extLst>
          </p:cNvPr>
          <p:cNvPicPr/>
          <p:nvPr/>
        </p:nvPicPr>
        <p:blipFill rotWithShape="1">
          <a:blip r:embed="rId8"/>
          <a:srcRect t="18571" r="-524" b="18006"/>
          <a:stretch/>
        </p:blipFill>
        <p:spPr>
          <a:xfrm>
            <a:off x="11642707" y="13762663"/>
            <a:ext cx="9616778" cy="4030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EA6A6975-F5A7-4BB1-9E1D-A3B3A2F72478}"/>
              </a:ext>
            </a:extLst>
          </p:cNvPr>
          <p:cNvPicPr>
            <a:picLocks noChangeAspect="1"/>
          </p:cNvPicPr>
          <p:nvPr/>
        </p:nvPicPr>
        <p:blipFill>
          <a:blip r:embed="rId9"/>
          <a:stretch>
            <a:fillRect/>
          </a:stretch>
        </p:blipFill>
        <p:spPr>
          <a:xfrm>
            <a:off x="356127" y="209486"/>
            <a:ext cx="3507055" cy="1993660"/>
          </a:xfrm>
          <a:prstGeom prst="rect">
            <a:avLst/>
          </a:prstGeom>
        </p:spPr>
      </p:pic>
      <p:sp>
        <p:nvSpPr>
          <p:cNvPr id="31" name="Text Box 49">
            <a:extLst>
              <a:ext uri="{FF2B5EF4-FFF2-40B4-BE49-F238E27FC236}">
                <a16:creationId xmlns:a16="http://schemas.microsoft.com/office/drawing/2014/main" id="{443C4153-5AF8-48F4-8A06-577B598FED6E}"/>
              </a:ext>
            </a:extLst>
          </p:cNvPr>
          <p:cNvSpPr txBox="1">
            <a:spLocks noChangeArrowheads="1"/>
          </p:cNvSpPr>
          <p:nvPr/>
        </p:nvSpPr>
        <p:spPr bwMode="auto">
          <a:xfrm>
            <a:off x="283577" y="5327320"/>
            <a:ext cx="10981944" cy="530352"/>
          </a:xfrm>
          <a:prstGeom prst="rect">
            <a:avLst/>
          </a:prstGeom>
          <a:solidFill>
            <a:srgbClr val="502D7F"/>
          </a:solidFill>
          <a:ln w="9525">
            <a:solidFill>
              <a:srgbClr val="000000"/>
            </a:solidFill>
            <a:miter lim="800000"/>
            <a:headEnd/>
            <a:tailEnd/>
          </a:ln>
        </p:spPr>
        <p:txBody>
          <a:bodyPr wrap="square" lIns="91440" tIns="45720" rIns="91440" bIns="45720" anchor="t">
            <a:spAutoFit/>
          </a:bodyPr>
          <a:lstStyle>
            <a:lvl1pPr defTabSz="4703763">
              <a:defRPr sz="7400">
                <a:solidFill>
                  <a:schemeClr val="tx1"/>
                </a:solidFill>
                <a:latin typeface="Arial" panose="020B0604020202020204" pitchFamily="34" charset="0"/>
                <a:ea typeface="MS PGothic" panose="020B0600070205080204" pitchFamily="34" charset="-128"/>
              </a:defRPr>
            </a:lvl1pPr>
            <a:lvl2pPr marL="742950" indent="-285750" defTabSz="4703763">
              <a:defRPr sz="7400">
                <a:solidFill>
                  <a:schemeClr val="tx1"/>
                </a:solidFill>
                <a:latin typeface="Arial" panose="020B0604020202020204" pitchFamily="34" charset="0"/>
                <a:ea typeface="MS PGothic" panose="020B0600070205080204" pitchFamily="34" charset="-128"/>
              </a:defRPr>
            </a:lvl2pPr>
            <a:lvl3pPr marL="1143000" indent="-228600" defTabSz="4703763">
              <a:defRPr sz="7400">
                <a:solidFill>
                  <a:schemeClr val="tx1"/>
                </a:solidFill>
                <a:latin typeface="Arial" panose="020B0604020202020204" pitchFamily="34" charset="0"/>
                <a:ea typeface="MS PGothic" panose="020B0600070205080204" pitchFamily="34" charset="-128"/>
              </a:defRPr>
            </a:lvl3pPr>
            <a:lvl4pPr marL="1600200" indent="-228600" defTabSz="4703763">
              <a:defRPr sz="7400">
                <a:solidFill>
                  <a:schemeClr val="tx1"/>
                </a:solidFill>
                <a:latin typeface="Arial" panose="020B0604020202020204" pitchFamily="34" charset="0"/>
                <a:ea typeface="MS PGothic" panose="020B0600070205080204" pitchFamily="34" charset="-128"/>
              </a:defRPr>
            </a:lvl4pPr>
            <a:lvl5pPr marL="2057400" indent="-228600" defTabSz="4703763">
              <a:defRPr sz="7400">
                <a:solidFill>
                  <a:schemeClr val="tx1"/>
                </a:solidFill>
                <a:latin typeface="Arial" panose="020B0604020202020204" pitchFamily="34" charset="0"/>
                <a:ea typeface="MS PGothic" panose="020B0600070205080204" pitchFamily="34" charset="-128"/>
              </a:defRPr>
            </a:lvl5pPr>
            <a:lvl6pPr marL="25146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6pPr>
            <a:lvl7pPr marL="29718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7pPr>
            <a:lvl8pPr marL="34290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8pPr>
            <a:lvl9pPr marL="38862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9pPr>
          </a:lstStyle>
          <a:p>
            <a:pPr algn="ctr" fontAlgn="base">
              <a:lnSpc>
                <a:spcPct val="110000"/>
              </a:lnSpc>
              <a:spcBef>
                <a:spcPct val="0"/>
              </a:spcBef>
              <a:spcAft>
                <a:spcPct val="0"/>
              </a:spcAft>
            </a:pPr>
            <a:r>
              <a:rPr lang="en-US" altLang="en-US" sz="2800" b="1" dirty="0">
                <a:solidFill>
                  <a:schemeClr val="accent4"/>
                </a:solidFill>
                <a:latin typeface="Franklin Gothic Medium"/>
                <a:ea typeface="MS PGothic"/>
              </a:rPr>
              <a:t>Literature and Background</a:t>
            </a:r>
            <a:endParaRPr lang="en-US" altLang="en-US" sz="2800" b="1" dirty="0">
              <a:solidFill>
                <a:schemeClr val="accent4"/>
              </a:solidFill>
              <a:latin typeface="Franklin Gothic Medium" panose="020B0603020102020204" pitchFamily="34" charset="0"/>
            </a:endParaRPr>
          </a:p>
        </p:txBody>
      </p:sp>
      <p:sp>
        <p:nvSpPr>
          <p:cNvPr id="34" name="Text Box 49">
            <a:extLst>
              <a:ext uri="{FF2B5EF4-FFF2-40B4-BE49-F238E27FC236}">
                <a16:creationId xmlns:a16="http://schemas.microsoft.com/office/drawing/2014/main" id="{05D5C432-C21D-4051-A8EA-A1815C64001E}"/>
              </a:ext>
            </a:extLst>
          </p:cNvPr>
          <p:cNvSpPr txBox="1">
            <a:spLocks noChangeArrowheads="1"/>
          </p:cNvSpPr>
          <p:nvPr/>
        </p:nvSpPr>
        <p:spPr bwMode="auto">
          <a:xfrm>
            <a:off x="283577" y="3278506"/>
            <a:ext cx="10981944" cy="530352"/>
          </a:xfrm>
          <a:prstGeom prst="rect">
            <a:avLst/>
          </a:prstGeom>
          <a:solidFill>
            <a:srgbClr val="502D7F"/>
          </a:solidFill>
          <a:ln w="9525">
            <a:solidFill>
              <a:srgbClr val="000000"/>
            </a:solidFill>
            <a:miter lim="800000"/>
            <a:headEnd/>
            <a:tailEnd/>
          </a:ln>
        </p:spPr>
        <p:txBody>
          <a:bodyPr wrap="square" lIns="91440" tIns="45720" rIns="91440" bIns="45720" anchor="t">
            <a:spAutoFit/>
          </a:bodyPr>
          <a:lstStyle>
            <a:lvl1pPr defTabSz="4703763">
              <a:defRPr sz="7400">
                <a:solidFill>
                  <a:schemeClr val="tx1"/>
                </a:solidFill>
                <a:latin typeface="Arial" panose="020B0604020202020204" pitchFamily="34" charset="0"/>
                <a:ea typeface="MS PGothic" panose="020B0600070205080204" pitchFamily="34" charset="-128"/>
              </a:defRPr>
            </a:lvl1pPr>
            <a:lvl2pPr marL="742950" indent="-285750" defTabSz="4703763">
              <a:defRPr sz="7400">
                <a:solidFill>
                  <a:schemeClr val="tx1"/>
                </a:solidFill>
                <a:latin typeface="Arial" panose="020B0604020202020204" pitchFamily="34" charset="0"/>
                <a:ea typeface="MS PGothic" panose="020B0600070205080204" pitchFamily="34" charset="-128"/>
              </a:defRPr>
            </a:lvl2pPr>
            <a:lvl3pPr marL="1143000" indent="-228600" defTabSz="4703763">
              <a:defRPr sz="7400">
                <a:solidFill>
                  <a:schemeClr val="tx1"/>
                </a:solidFill>
                <a:latin typeface="Arial" panose="020B0604020202020204" pitchFamily="34" charset="0"/>
                <a:ea typeface="MS PGothic" panose="020B0600070205080204" pitchFamily="34" charset="-128"/>
              </a:defRPr>
            </a:lvl3pPr>
            <a:lvl4pPr marL="1600200" indent="-228600" defTabSz="4703763">
              <a:defRPr sz="7400">
                <a:solidFill>
                  <a:schemeClr val="tx1"/>
                </a:solidFill>
                <a:latin typeface="Arial" panose="020B0604020202020204" pitchFamily="34" charset="0"/>
                <a:ea typeface="MS PGothic" panose="020B0600070205080204" pitchFamily="34" charset="-128"/>
              </a:defRPr>
            </a:lvl4pPr>
            <a:lvl5pPr marL="2057400" indent="-228600" defTabSz="4703763">
              <a:defRPr sz="7400">
                <a:solidFill>
                  <a:schemeClr val="tx1"/>
                </a:solidFill>
                <a:latin typeface="Arial" panose="020B0604020202020204" pitchFamily="34" charset="0"/>
                <a:ea typeface="MS PGothic" panose="020B0600070205080204" pitchFamily="34" charset="-128"/>
              </a:defRPr>
            </a:lvl5pPr>
            <a:lvl6pPr marL="25146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6pPr>
            <a:lvl7pPr marL="29718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7pPr>
            <a:lvl8pPr marL="34290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8pPr>
            <a:lvl9pPr marL="3886200" indent="-228600" defTabSz="4703763" eaLnBrk="0" fontAlgn="base" hangingPunct="0">
              <a:spcBef>
                <a:spcPct val="0"/>
              </a:spcBef>
              <a:spcAft>
                <a:spcPct val="0"/>
              </a:spcAft>
              <a:defRPr sz="7400">
                <a:solidFill>
                  <a:schemeClr val="tx1"/>
                </a:solidFill>
                <a:latin typeface="Arial" panose="020B0604020202020204" pitchFamily="34" charset="0"/>
                <a:ea typeface="MS PGothic" panose="020B0600070205080204" pitchFamily="34" charset="-128"/>
              </a:defRPr>
            </a:lvl9pPr>
          </a:lstStyle>
          <a:p>
            <a:pPr algn="ctr" fontAlgn="base">
              <a:lnSpc>
                <a:spcPct val="110000"/>
              </a:lnSpc>
              <a:spcBef>
                <a:spcPct val="0"/>
              </a:spcBef>
              <a:spcAft>
                <a:spcPct val="0"/>
              </a:spcAft>
            </a:pPr>
            <a:r>
              <a:rPr lang="en-US" altLang="en-US" sz="2800" b="1" dirty="0">
                <a:solidFill>
                  <a:schemeClr val="accent4"/>
                </a:solidFill>
                <a:latin typeface="Franklin Gothic Medium"/>
                <a:ea typeface="MS PGothic"/>
              </a:rPr>
              <a:t>Purpose of the Study</a:t>
            </a:r>
            <a:endParaRPr lang="en-US" altLang="en-US" sz="2800" b="1" dirty="0">
              <a:solidFill>
                <a:schemeClr val="accent4"/>
              </a:solidFill>
              <a:latin typeface="Franklin Gothic Medium" panose="020B0603020102020204" pitchFamily="34" charset="0"/>
            </a:endParaRPr>
          </a:p>
        </p:txBody>
      </p:sp>
      <p:sp>
        <p:nvSpPr>
          <p:cNvPr id="35" name="TextBox 34">
            <a:extLst>
              <a:ext uri="{FF2B5EF4-FFF2-40B4-BE49-F238E27FC236}">
                <a16:creationId xmlns:a16="http://schemas.microsoft.com/office/drawing/2014/main" id="{5094CD58-BF77-453A-9789-EDD4643FE4C8}"/>
              </a:ext>
            </a:extLst>
          </p:cNvPr>
          <p:cNvSpPr txBox="1"/>
          <p:nvPr/>
        </p:nvSpPr>
        <p:spPr>
          <a:xfrm>
            <a:off x="26513431" y="18710543"/>
            <a:ext cx="8723086" cy="738664"/>
          </a:xfrm>
          <a:prstGeom prst="rect">
            <a:avLst/>
          </a:prstGeom>
          <a:noFill/>
        </p:spPr>
        <p:txBody>
          <a:bodyPr wrap="square" lIns="91440" tIns="45720" rIns="91440" bIns="45720" rtlCol="0" anchor="t">
            <a:spAutoFit/>
          </a:bodyPr>
          <a:lstStyle/>
          <a:p>
            <a:pPr algn="ctr" defTabSz="2193987" fontAlgn="base">
              <a:spcBef>
                <a:spcPct val="0"/>
              </a:spcBef>
              <a:spcAft>
                <a:spcPct val="0"/>
              </a:spcAft>
              <a:defRPr/>
            </a:pPr>
            <a:r>
              <a:rPr lang="en-US" sz="2400" b="1" dirty="0">
                <a:solidFill>
                  <a:schemeClr val="accent4"/>
                </a:solidFill>
              </a:rPr>
              <a:t>Panczykowskih17@ecu.edu</a:t>
            </a:r>
            <a:endParaRPr lang="en-US" sz="2400" b="1" dirty="0">
              <a:solidFill>
                <a:schemeClr val="accent4"/>
              </a:solidFill>
              <a:cs typeface="Calibri"/>
            </a:endParaRPr>
          </a:p>
          <a:p>
            <a:endParaRPr lang="en-US" dirty="0">
              <a:solidFill>
                <a:schemeClr val="accent4"/>
              </a:solidFill>
              <a:cs typeface="Calibri"/>
            </a:endParaRPr>
          </a:p>
        </p:txBody>
      </p:sp>
      <p:pic>
        <p:nvPicPr>
          <p:cNvPr id="37" name="Audio 36">
            <a:hlinkClick r:id="" action="ppaction://media"/>
            <a:extLst>
              <a:ext uri="{FF2B5EF4-FFF2-40B4-BE49-F238E27FC236}">
                <a16:creationId xmlns:a16="http://schemas.microsoft.com/office/drawing/2014/main" id="{DA97FDE8-F8A5-435F-9A83-10850D04D7E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2156400" y="18440400"/>
            <a:ext cx="609600" cy="609600"/>
          </a:xfrm>
          <a:prstGeom prst="rect">
            <a:avLst/>
          </a:prstGeom>
        </p:spPr>
      </p:pic>
    </p:spTree>
    <p:extLst>
      <p:ext uri="{BB962C8B-B14F-4D97-AF65-F5344CB8AC3E}">
        <p14:creationId xmlns:p14="http://schemas.microsoft.com/office/powerpoint/2010/main" val="2414026315"/>
      </p:ext>
    </p:extLst>
  </p:cSld>
  <p:clrMapOvr>
    <a:masterClrMapping/>
  </p:clrMapOvr>
  <mc:AlternateContent xmlns:mc="http://schemas.openxmlformats.org/markup-compatibility/2006" xmlns:p14="http://schemas.microsoft.com/office/powerpoint/2010/main">
    <mc:Choice Requires="p14">
      <p:transition spd="slow" p14:dur="2000" advTm="1081882"/>
    </mc:Choice>
    <mc:Fallback xmlns="">
      <p:transition spd="slow" advTm="1081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445</TotalTime>
  <Words>691</Words>
  <Application>Microsoft Office PowerPoint</Application>
  <PresentationFormat>Custom</PresentationFormat>
  <Paragraphs>37</Paragraphs>
  <Slides>1</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Arial,Sans-Serif</vt:lpstr>
      <vt:lpstr>Calibri</vt:lpstr>
      <vt:lpstr>Calibri Light</vt:lpstr>
      <vt:lpstr>Franklin Gothic Medium</vt:lpstr>
      <vt:lpstr>Office Theme</vt:lpstr>
      <vt:lpstr>PowerPoint Presentation</vt:lpstr>
    </vt:vector>
  </TitlesOfParts>
  <Company>East Carolina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Faust, Amber</dc:creator>
  <cp:lastModifiedBy>Assisant Executive Director</cp:lastModifiedBy>
  <cp:revision>41</cp:revision>
  <cp:lastPrinted>2022-02-21T19:08:22Z</cp:lastPrinted>
  <dcterms:created xsi:type="dcterms:W3CDTF">2017-03-17T15:12:19Z</dcterms:created>
  <dcterms:modified xsi:type="dcterms:W3CDTF">2022-03-28T18:16:00Z</dcterms:modified>
</cp:coreProperties>
</file>