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handoutMasterIdLst>
    <p:handoutMasterId r:id="rId4"/>
  </p:handoutMasterIdLst>
  <p:sldIdLst>
    <p:sldId id="258" r:id="rId2"/>
  </p:sldIdLst>
  <p:sldSz cx="36576000" cy="29260800"/>
  <p:notesSz cx="6858000" cy="9144000"/>
  <p:defaultTextStyle>
    <a:defPPr>
      <a:defRPr lang="en-US"/>
    </a:defPPr>
    <a:lvl1pPr algn="l" defTabSz="1879600" rtl="0" eaLnBrk="0" fontAlgn="base" hangingPunct="0">
      <a:spcBef>
        <a:spcPct val="0"/>
      </a:spcBef>
      <a:spcAft>
        <a:spcPct val="0"/>
      </a:spcAft>
      <a:defRPr sz="7400" kern="1200">
        <a:solidFill>
          <a:schemeClr val="tx1"/>
        </a:solidFill>
        <a:latin typeface="Arial" panose="020B0604020202020204" pitchFamily="34" charset="0"/>
        <a:ea typeface="ＭＳ Ｐゴシック" panose="020B0600070205080204" pitchFamily="34" charset="-128"/>
        <a:cs typeface="+mn-cs"/>
      </a:defRPr>
    </a:lvl1pPr>
    <a:lvl2pPr marL="1879600" indent="-1487488" algn="l" defTabSz="1879600" rtl="0" eaLnBrk="0" fontAlgn="base" hangingPunct="0">
      <a:spcBef>
        <a:spcPct val="0"/>
      </a:spcBef>
      <a:spcAft>
        <a:spcPct val="0"/>
      </a:spcAft>
      <a:defRPr sz="7400" kern="1200">
        <a:solidFill>
          <a:schemeClr val="tx1"/>
        </a:solidFill>
        <a:latin typeface="Arial" panose="020B0604020202020204" pitchFamily="34" charset="0"/>
        <a:ea typeface="ＭＳ Ｐゴシック" panose="020B0600070205080204" pitchFamily="34" charset="-128"/>
        <a:cs typeface="+mn-cs"/>
      </a:defRPr>
    </a:lvl2pPr>
    <a:lvl3pPr marL="3760788" indent="-2976563" algn="l" defTabSz="1879600" rtl="0" eaLnBrk="0" fontAlgn="base" hangingPunct="0">
      <a:spcBef>
        <a:spcPct val="0"/>
      </a:spcBef>
      <a:spcAft>
        <a:spcPct val="0"/>
      </a:spcAft>
      <a:defRPr sz="7400" kern="1200">
        <a:solidFill>
          <a:schemeClr val="tx1"/>
        </a:solidFill>
        <a:latin typeface="Arial" panose="020B0604020202020204" pitchFamily="34" charset="0"/>
        <a:ea typeface="ＭＳ Ｐゴシック" panose="020B0600070205080204" pitchFamily="34" charset="-128"/>
        <a:cs typeface="+mn-cs"/>
      </a:defRPr>
    </a:lvl3pPr>
    <a:lvl4pPr marL="5641975" indent="-4465638" algn="l" defTabSz="1879600" rtl="0" eaLnBrk="0" fontAlgn="base" hangingPunct="0">
      <a:spcBef>
        <a:spcPct val="0"/>
      </a:spcBef>
      <a:spcAft>
        <a:spcPct val="0"/>
      </a:spcAft>
      <a:defRPr sz="7400" kern="1200">
        <a:solidFill>
          <a:schemeClr val="tx1"/>
        </a:solidFill>
        <a:latin typeface="Arial" panose="020B0604020202020204" pitchFamily="34" charset="0"/>
        <a:ea typeface="ＭＳ Ｐゴシック" panose="020B0600070205080204" pitchFamily="34" charset="-128"/>
        <a:cs typeface="+mn-cs"/>
      </a:defRPr>
    </a:lvl4pPr>
    <a:lvl5pPr marL="7521575" indent="-5954713" algn="l" defTabSz="1879600" rtl="0" eaLnBrk="0" fontAlgn="base" hangingPunct="0">
      <a:spcBef>
        <a:spcPct val="0"/>
      </a:spcBef>
      <a:spcAft>
        <a:spcPct val="0"/>
      </a:spcAft>
      <a:defRPr sz="7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7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7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7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7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9216">
          <p15:clr>
            <a:srgbClr val="A4A3A4"/>
          </p15:clr>
        </p15:guide>
        <p15:guide id="2" pos="115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93A68E-AAC6-B7F8-F738-67F8DE34F119}" name="Anna Cannone" initials="AC" userId="S::a1735322@mail.niu.edu::c1910134-3617-4cc9-8a46-ebe2811d475e" providerId="AD"/>
  <p188:author id="{AB40B5A8-D531-DCD4-9FDA-406639EA6A4E}" name="Allison Gladfelter" initials="AG" userId="Allison Gladfelt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19EAB4-DFF4-42A7-ACF2-BC0F0369AD81}" v="3782" dt="2022-03-08T03:32:06.670"/>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63" autoAdjust="0"/>
  </p:normalViewPr>
  <p:slideViewPr>
    <p:cSldViewPr snapToGrid="0">
      <p:cViewPr varScale="1">
        <p:scale>
          <a:sx n="25" d="100"/>
          <a:sy n="25" d="100"/>
        </p:scale>
        <p:origin x="1914" y="96"/>
      </p:cViewPr>
      <p:guideLst>
        <p:guide orient="horz" pos="9216"/>
        <p:guide pos="11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8/10/relationships/authors" Target="authors.xml"/><Relationship Id="rId4" Type="http://schemas.openxmlformats.org/officeDocument/2006/relationships/handoutMaster" Target="handoutMasters/handoutMaster1.xml"/><Relationship Id="rId9"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D74EB4-0051-9949-92B4-2DB7987D039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80413" eaLnBrk="1" hangingPunct="1">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3" name="Date Placeholder 2">
            <a:extLst>
              <a:ext uri="{FF2B5EF4-FFF2-40B4-BE49-F238E27FC236}">
                <a16:creationId xmlns:a16="http://schemas.microsoft.com/office/drawing/2014/main" id="{6DD0571C-9777-784F-88CC-2F2CB100BCA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0E4E7C86-9857-4B30-BAA7-4D0548D548B1}" type="datetime1">
              <a:rPr lang="en-US" altLang="en-US"/>
              <a:pPr>
                <a:defRPr/>
              </a:pPr>
              <a:t>3/28/2022</a:t>
            </a:fld>
            <a:endParaRPr lang="en-US" altLang="en-US"/>
          </a:p>
        </p:txBody>
      </p:sp>
      <p:sp>
        <p:nvSpPr>
          <p:cNvPr id="4" name="Footer Placeholder 3">
            <a:extLst>
              <a:ext uri="{FF2B5EF4-FFF2-40B4-BE49-F238E27FC236}">
                <a16:creationId xmlns:a16="http://schemas.microsoft.com/office/drawing/2014/main" id="{71222517-0B95-5942-B269-8FCB61A11089}"/>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1880413" eaLnBrk="1" hangingPunct="1">
              <a:defRPr sz="1200">
                <a:latin typeface="Arial" pitchFamily="-107" charset="0"/>
                <a:ea typeface="ＭＳ Ｐゴシック" pitchFamily="-107" charset="-128"/>
                <a:cs typeface="ＭＳ Ｐゴシック" pitchFamily="-107" charset="-128"/>
              </a:defRPr>
            </a:lvl1pPr>
          </a:lstStyle>
          <a:p>
            <a:pPr>
              <a:defRPr/>
            </a:pPr>
            <a:endParaRPr lang="en-US"/>
          </a:p>
        </p:txBody>
      </p:sp>
      <p:sp>
        <p:nvSpPr>
          <p:cNvPr id="5" name="Slide Number Placeholder 4">
            <a:extLst>
              <a:ext uri="{FF2B5EF4-FFF2-40B4-BE49-F238E27FC236}">
                <a16:creationId xmlns:a16="http://schemas.microsoft.com/office/drawing/2014/main" id="{98649786-75B5-244F-AE65-24A59D6CB3B4}"/>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2B34E10C-01BC-492D-BB85-ACD28675146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B7B937-5580-F54D-AA35-ED05C1E82C8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2194560"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01B66B1E-5DB2-EE42-938A-492E09D039C1}"/>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272582C2-25F4-464F-BC8F-DBA10CAB2D21}" type="datetime1">
              <a:rPr lang="en-US" altLang="en-US"/>
              <a:pPr>
                <a:defRPr/>
              </a:pPr>
              <a:t>3/28/2022</a:t>
            </a:fld>
            <a:endParaRPr lang="en-US" altLang="en-US"/>
          </a:p>
        </p:txBody>
      </p:sp>
      <p:sp>
        <p:nvSpPr>
          <p:cNvPr id="4" name="Slide Image Placeholder 3">
            <a:extLst>
              <a:ext uri="{FF2B5EF4-FFF2-40B4-BE49-F238E27FC236}">
                <a16:creationId xmlns:a16="http://schemas.microsoft.com/office/drawing/2014/main" id="{7283275F-B17B-1345-B468-3CC15D97779A}"/>
              </a:ext>
            </a:extLst>
          </p:cNvPr>
          <p:cNvSpPr>
            <a:spLocks noGrp="1" noRot="1" noChangeAspect="1"/>
          </p:cNvSpPr>
          <p:nvPr>
            <p:ph type="sldImg" idx="2"/>
          </p:nvPr>
        </p:nvSpPr>
        <p:spPr>
          <a:xfrm>
            <a:off x="1285875" y="685800"/>
            <a:ext cx="428625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C4C575C-0FCD-CB4B-B949-1BEB682ABA3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010F930-F69B-9D47-A804-94F380552AA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2194560"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74BED15B-764E-244B-8175-246E896661B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0FDF6B84-8E22-4AFD-A4F6-EBC7753E31B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390525" rtl="0" eaLnBrk="0" fontAlgn="base" hangingPunct="0">
      <a:spcBef>
        <a:spcPct val="30000"/>
      </a:spcBef>
      <a:spcAft>
        <a:spcPct val="0"/>
      </a:spcAft>
      <a:defRPr sz="1000" kern="1200">
        <a:solidFill>
          <a:schemeClr val="tx1"/>
        </a:solidFill>
        <a:latin typeface="+mn-lt"/>
        <a:ea typeface="ＭＳ Ｐゴシック" pitchFamily="-108" charset="-128"/>
        <a:cs typeface="ＭＳ Ｐゴシック" pitchFamily="-108" charset="-128"/>
      </a:defRPr>
    </a:lvl1pPr>
    <a:lvl2pPr marL="390525" algn="l" defTabSz="390525" rtl="0" eaLnBrk="0" fontAlgn="base" hangingPunct="0">
      <a:spcBef>
        <a:spcPct val="30000"/>
      </a:spcBef>
      <a:spcAft>
        <a:spcPct val="0"/>
      </a:spcAft>
      <a:defRPr sz="1000" kern="1200">
        <a:solidFill>
          <a:schemeClr val="tx1"/>
        </a:solidFill>
        <a:latin typeface="+mn-lt"/>
        <a:ea typeface="ＭＳ Ｐゴシック" pitchFamily="-108" charset="-128"/>
        <a:cs typeface="ＭＳ Ｐゴシック" charset="0"/>
      </a:defRPr>
    </a:lvl2pPr>
    <a:lvl3pPr marL="782638" algn="l" defTabSz="390525" rtl="0" eaLnBrk="0" fontAlgn="base" hangingPunct="0">
      <a:spcBef>
        <a:spcPct val="30000"/>
      </a:spcBef>
      <a:spcAft>
        <a:spcPct val="0"/>
      </a:spcAft>
      <a:defRPr sz="1000" kern="1200">
        <a:solidFill>
          <a:schemeClr val="tx1"/>
        </a:solidFill>
        <a:latin typeface="+mn-lt"/>
        <a:ea typeface="ＭＳ Ｐゴシック" pitchFamily="-108" charset="-128"/>
        <a:cs typeface="ＭＳ Ｐゴシック" charset="0"/>
      </a:defRPr>
    </a:lvl3pPr>
    <a:lvl4pPr marL="1174750" algn="l" defTabSz="390525" rtl="0" eaLnBrk="0" fontAlgn="base" hangingPunct="0">
      <a:spcBef>
        <a:spcPct val="30000"/>
      </a:spcBef>
      <a:spcAft>
        <a:spcPct val="0"/>
      </a:spcAft>
      <a:defRPr sz="1000" kern="1200">
        <a:solidFill>
          <a:schemeClr val="tx1"/>
        </a:solidFill>
        <a:latin typeface="+mn-lt"/>
        <a:ea typeface="ＭＳ Ｐゴシック" pitchFamily="-108" charset="-128"/>
        <a:cs typeface="ＭＳ Ｐゴシック" charset="0"/>
      </a:defRPr>
    </a:lvl4pPr>
    <a:lvl5pPr marL="1566863" algn="l" defTabSz="390525" rtl="0" eaLnBrk="0" fontAlgn="base" hangingPunct="0">
      <a:spcBef>
        <a:spcPct val="30000"/>
      </a:spcBef>
      <a:spcAft>
        <a:spcPct val="0"/>
      </a:spcAft>
      <a:defRPr sz="1000" kern="1200">
        <a:solidFill>
          <a:schemeClr val="tx1"/>
        </a:solidFill>
        <a:latin typeface="+mn-lt"/>
        <a:ea typeface="ＭＳ Ｐゴシック" pitchFamily="-108" charset="-128"/>
        <a:cs typeface="ＭＳ Ｐゴシック" charset="0"/>
      </a:defRPr>
    </a:lvl5pPr>
    <a:lvl6pPr marL="1959331" algn="l" defTabSz="391866" rtl="0" eaLnBrk="1" latinLnBrk="0" hangingPunct="1">
      <a:defRPr sz="1000" kern="1200">
        <a:solidFill>
          <a:schemeClr val="tx1"/>
        </a:solidFill>
        <a:latin typeface="+mn-lt"/>
        <a:ea typeface="+mn-ea"/>
        <a:cs typeface="+mn-cs"/>
      </a:defRPr>
    </a:lvl6pPr>
    <a:lvl7pPr marL="2351197" algn="l" defTabSz="391866" rtl="0" eaLnBrk="1" latinLnBrk="0" hangingPunct="1">
      <a:defRPr sz="1000" kern="1200">
        <a:solidFill>
          <a:schemeClr val="tx1"/>
        </a:solidFill>
        <a:latin typeface="+mn-lt"/>
        <a:ea typeface="+mn-ea"/>
        <a:cs typeface="+mn-cs"/>
      </a:defRPr>
    </a:lvl7pPr>
    <a:lvl8pPr marL="2743063" algn="l" defTabSz="391866" rtl="0" eaLnBrk="1" latinLnBrk="0" hangingPunct="1">
      <a:defRPr sz="1000" kern="1200">
        <a:solidFill>
          <a:schemeClr val="tx1"/>
        </a:solidFill>
        <a:latin typeface="+mn-lt"/>
        <a:ea typeface="+mn-ea"/>
        <a:cs typeface="+mn-cs"/>
      </a:defRPr>
    </a:lvl8pPr>
    <a:lvl9pPr marL="3134929" algn="l" defTabSz="391866"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7262A70E-2F3F-429C-93BE-978BC1D63F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4096AD05-8372-4D2E-8E44-9175CAC919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B23A4364-CAC8-4DA7-BD7D-117F1E28FE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0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0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0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0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000">
                <a:solidFill>
                  <a:schemeClr val="tx1"/>
                </a:solidFill>
                <a:latin typeface="Calibri" panose="020F0502020204030204" pitchFamily="34" charset="0"/>
                <a:ea typeface="ＭＳ Ｐゴシック" panose="020B0600070205080204" pitchFamily="34" charset="-128"/>
              </a:defRPr>
            </a:lvl5pPr>
            <a:lvl6pPr marL="2514600" indent="-228600" defTabSz="1879600" eaLnBrk="0" fontAlgn="base" hangingPunct="0">
              <a:spcBef>
                <a:spcPct val="30000"/>
              </a:spcBef>
              <a:spcAft>
                <a:spcPct val="0"/>
              </a:spcAft>
              <a:defRPr sz="1000">
                <a:solidFill>
                  <a:schemeClr val="tx1"/>
                </a:solidFill>
                <a:latin typeface="Calibri" panose="020F0502020204030204" pitchFamily="34" charset="0"/>
                <a:ea typeface="ＭＳ Ｐゴシック" panose="020B0600070205080204" pitchFamily="34" charset="-128"/>
              </a:defRPr>
            </a:lvl6pPr>
            <a:lvl7pPr marL="2971800" indent="-228600" defTabSz="1879600" eaLnBrk="0" fontAlgn="base" hangingPunct="0">
              <a:spcBef>
                <a:spcPct val="30000"/>
              </a:spcBef>
              <a:spcAft>
                <a:spcPct val="0"/>
              </a:spcAft>
              <a:defRPr sz="1000">
                <a:solidFill>
                  <a:schemeClr val="tx1"/>
                </a:solidFill>
                <a:latin typeface="Calibri" panose="020F0502020204030204" pitchFamily="34" charset="0"/>
                <a:ea typeface="ＭＳ Ｐゴシック" panose="020B0600070205080204" pitchFamily="34" charset="-128"/>
              </a:defRPr>
            </a:lvl7pPr>
            <a:lvl8pPr marL="3429000" indent="-228600" defTabSz="1879600" eaLnBrk="0" fontAlgn="base" hangingPunct="0">
              <a:spcBef>
                <a:spcPct val="30000"/>
              </a:spcBef>
              <a:spcAft>
                <a:spcPct val="0"/>
              </a:spcAft>
              <a:defRPr sz="1000">
                <a:solidFill>
                  <a:schemeClr val="tx1"/>
                </a:solidFill>
                <a:latin typeface="Calibri" panose="020F0502020204030204" pitchFamily="34" charset="0"/>
                <a:ea typeface="ＭＳ Ｐゴシック" panose="020B0600070205080204" pitchFamily="34" charset="-128"/>
              </a:defRPr>
            </a:lvl8pPr>
            <a:lvl9pPr marL="3886200" indent="-228600" defTabSz="1879600" eaLnBrk="0" fontAlgn="base" hangingPunct="0">
              <a:spcBef>
                <a:spcPct val="30000"/>
              </a:spcBef>
              <a:spcAft>
                <a:spcPct val="0"/>
              </a:spcAft>
              <a:defRPr sz="10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4DAF996-F605-4648-8322-16F51634F965}" type="slidenum">
              <a:rPr lang="en-US" altLang="en-US" sz="1200"/>
              <a:pPr>
                <a:spcBef>
                  <a:spcPct val="0"/>
                </a:spcBef>
              </a:pPr>
              <a:t>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9089815"/>
            <a:ext cx="31089600" cy="6272107"/>
          </a:xfrm>
        </p:spPr>
        <p:txBody>
          <a:bodyPr/>
          <a:lstStyle/>
          <a:p>
            <a:r>
              <a:rPr lang="en-US"/>
              <a:t>Click to edit Master title style</a:t>
            </a:r>
          </a:p>
        </p:txBody>
      </p:sp>
      <p:sp>
        <p:nvSpPr>
          <p:cNvPr id="3" name="Subtitle 2"/>
          <p:cNvSpPr>
            <a:spLocks noGrp="1"/>
          </p:cNvSpPr>
          <p:nvPr>
            <p:ph type="subTitle" idx="1"/>
          </p:nvPr>
        </p:nvSpPr>
        <p:spPr>
          <a:xfrm>
            <a:off x="5486400" y="16581120"/>
            <a:ext cx="25603200" cy="7477760"/>
          </a:xfrm>
        </p:spPr>
        <p:txBody>
          <a:bodyPr/>
          <a:lstStyle>
            <a:lvl1pPr marL="0" indent="0" algn="ctr">
              <a:buNone/>
              <a:defRPr>
                <a:solidFill>
                  <a:schemeClr val="tx1">
                    <a:tint val="75000"/>
                  </a:schemeClr>
                </a:solidFill>
              </a:defRPr>
            </a:lvl1pPr>
            <a:lvl2pPr marL="1880957" indent="0" algn="ctr">
              <a:buNone/>
              <a:defRPr>
                <a:solidFill>
                  <a:schemeClr val="tx1">
                    <a:tint val="75000"/>
                  </a:schemeClr>
                </a:solidFill>
              </a:defRPr>
            </a:lvl2pPr>
            <a:lvl3pPr marL="3761915" indent="0" algn="ctr">
              <a:buNone/>
              <a:defRPr>
                <a:solidFill>
                  <a:schemeClr val="tx1">
                    <a:tint val="75000"/>
                  </a:schemeClr>
                </a:solidFill>
              </a:defRPr>
            </a:lvl3pPr>
            <a:lvl4pPr marL="5642872" indent="0" algn="ctr">
              <a:buNone/>
              <a:defRPr>
                <a:solidFill>
                  <a:schemeClr val="tx1">
                    <a:tint val="75000"/>
                  </a:schemeClr>
                </a:solidFill>
              </a:defRPr>
            </a:lvl4pPr>
            <a:lvl5pPr marL="7523830" indent="0" algn="ctr">
              <a:buNone/>
              <a:defRPr>
                <a:solidFill>
                  <a:schemeClr val="tx1">
                    <a:tint val="75000"/>
                  </a:schemeClr>
                </a:solidFill>
              </a:defRPr>
            </a:lvl5pPr>
            <a:lvl6pPr marL="9404787" indent="0" algn="ctr">
              <a:buNone/>
              <a:defRPr>
                <a:solidFill>
                  <a:schemeClr val="tx1">
                    <a:tint val="75000"/>
                  </a:schemeClr>
                </a:solidFill>
              </a:defRPr>
            </a:lvl6pPr>
            <a:lvl7pPr marL="11285744" indent="0" algn="ctr">
              <a:buNone/>
              <a:defRPr>
                <a:solidFill>
                  <a:schemeClr val="tx1">
                    <a:tint val="75000"/>
                  </a:schemeClr>
                </a:solidFill>
              </a:defRPr>
            </a:lvl7pPr>
            <a:lvl8pPr marL="13166702" indent="0" algn="ctr">
              <a:buNone/>
              <a:defRPr>
                <a:solidFill>
                  <a:schemeClr val="tx1">
                    <a:tint val="75000"/>
                  </a:schemeClr>
                </a:solidFill>
              </a:defRPr>
            </a:lvl8pPr>
            <a:lvl9pPr marL="1504765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6648AD-359F-4AD9-983C-3E5A72836F33}"/>
              </a:ext>
            </a:extLst>
          </p:cNvPr>
          <p:cNvSpPr>
            <a:spLocks noGrp="1"/>
          </p:cNvSpPr>
          <p:nvPr>
            <p:ph type="dt" sz="half" idx="10"/>
          </p:nvPr>
        </p:nvSpPr>
        <p:spPr/>
        <p:txBody>
          <a:bodyPr/>
          <a:lstStyle>
            <a:lvl1pPr>
              <a:defRPr/>
            </a:lvl1pPr>
          </a:lstStyle>
          <a:p>
            <a:pPr>
              <a:defRPr/>
            </a:pPr>
            <a:fld id="{BE1E6ABF-D03D-4096-816C-11AC133AD9F6}" type="datetime1">
              <a:rPr lang="en-US" altLang="en-US"/>
              <a:pPr>
                <a:defRPr/>
              </a:pPr>
              <a:t>3/28/2022</a:t>
            </a:fld>
            <a:endParaRPr lang="en-US" altLang="en-US"/>
          </a:p>
        </p:txBody>
      </p:sp>
      <p:sp>
        <p:nvSpPr>
          <p:cNvPr id="5" name="Footer Placeholder 4">
            <a:extLst>
              <a:ext uri="{FF2B5EF4-FFF2-40B4-BE49-F238E27FC236}">
                <a16:creationId xmlns:a16="http://schemas.microsoft.com/office/drawing/2014/main" id="{B84ECFF6-0AF3-4D75-B08F-7D81376F94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75921D-2B59-4BE0-B115-DCF964920BFB}"/>
              </a:ext>
            </a:extLst>
          </p:cNvPr>
          <p:cNvSpPr>
            <a:spLocks noGrp="1"/>
          </p:cNvSpPr>
          <p:nvPr>
            <p:ph type="sldNum" sz="quarter" idx="12"/>
          </p:nvPr>
        </p:nvSpPr>
        <p:spPr/>
        <p:txBody>
          <a:bodyPr/>
          <a:lstStyle>
            <a:lvl1pPr>
              <a:defRPr/>
            </a:lvl1pPr>
          </a:lstStyle>
          <a:p>
            <a:fld id="{8B177B07-A1AD-44DE-B537-8EA0200A1B21}" type="slidenum">
              <a:rPr lang="en-US" altLang="en-US"/>
              <a:pPr/>
              <a:t>‹#›</a:t>
            </a:fld>
            <a:endParaRPr lang="en-US" altLang="en-US"/>
          </a:p>
        </p:txBody>
      </p:sp>
    </p:spTree>
    <p:extLst>
      <p:ext uri="{BB962C8B-B14F-4D97-AF65-F5344CB8AC3E}">
        <p14:creationId xmlns:p14="http://schemas.microsoft.com/office/powerpoint/2010/main" val="106772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28264-6456-44F9-A4D3-0EB1F0B139A8}"/>
              </a:ext>
            </a:extLst>
          </p:cNvPr>
          <p:cNvSpPr>
            <a:spLocks noGrp="1"/>
          </p:cNvSpPr>
          <p:nvPr>
            <p:ph type="dt" sz="half" idx="10"/>
          </p:nvPr>
        </p:nvSpPr>
        <p:spPr/>
        <p:txBody>
          <a:bodyPr/>
          <a:lstStyle>
            <a:lvl1pPr>
              <a:defRPr/>
            </a:lvl1pPr>
          </a:lstStyle>
          <a:p>
            <a:pPr>
              <a:defRPr/>
            </a:pPr>
            <a:fld id="{B26EF5EF-74ED-46B1-B749-045B851DD51C}" type="datetime1">
              <a:rPr lang="en-US" altLang="en-US"/>
              <a:pPr>
                <a:defRPr/>
              </a:pPr>
              <a:t>3/28/2022</a:t>
            </a:fld>
            <a:endParaRPr lang="en-US" altLang="en-US"/>
          </a:p>
        </p:txBody>
      </p:sp>
      <p:sp>
        <p:nvSpPr>
          <p:cNvPr id="5" name="Footer Placeholder 4">
            <a:extLst>
              <a:ext uri="{FF2B5EF4-FFF2-40B4-BE49-F238E27FC236}">
                <a16:creationId xmlns:a16="http://schemas.microsoft.com/office/drawing/2014/main" id="{FC5F29E5-5C8B-431C-B28C-7B81C2532B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4DADC85-DCF6-4A10-A5F9-4D94F679B3DD}"/>
              </a:ext>
            </a:extLst>
          </p:cNvPr>
          <p:cNvSpPr>
            <a:spLocks noGrp="1"/>
          </p:cNvSpPr>
          <p:nvPr>
            <p:ph type="sldNum" sz="quarter" idx="12"/>
          </p:nvPr>
        </p:nvSpPr>
        <p:spPr/>
        <p:txBody>
          <a:bodyPr/>
          <a:lstStyle>
            <a:lvl1pPr>
              <a:defRPr/>
            </a:lvl1pPr>
          </a:lstStyle>
          <a:p>
            <a:fld id="{A02092DC-D8FA-4030-9868-A2C6FC0341D2}" type="slidenum">
              <a:rPr lang="en-US" altLang="en-US"/>
              <a:pPr/>
              <a:t>‹#›</a:t>
            </a:fld>
            <a:endParaRPr lang="en-US" altLang="en-US"/>
          </a:p>
        </p:txBody>
      </p:sp>
    </p:spTree>
    <p:extLst>
      <p:ext uri="{BB962C8B-B14F-4D97-AF65-F5344CB8AC3E}">
        <p14:creationId xmlns:p14="http://schemas.microsoft.com/office/powerpoint/2010/main" val="183121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7285754" y="5621867"/>
            <a:ext cx="39503348" cy="1198405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75702" y="5621867"/>
            <a:ext cx="117900452" cy="119840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386E-52DE-4E52-A19E-7F38B81CBA18}"/>
              </a:ext>
            </a:extLst>
          </p:cNvPr>
          <p:cNvSpPr>
            <a:spLocks noGrp="1"/>
          </p:cNvSpPr>
          <p:nvPr>
            <p:ph type="dt" sz="half" idx="10"/>
          </p:nvPr>
        </p:nvSpPr>
        <p:spPr/>
        <p:txBody>
          <a:bodyPr/>
          <a:lstStyle>
            <a:lvl1pPr>
              <a:defRPr/>
            </a:lvl1pPr>
          </a:lstStyle>
          <a:p>
            <a:pPr>
              <a:defRPr/>
            </a:pPr>
            <a:fld id="{B5A7E61B-1118-4715-8777-D3C05A85BE8C}" type="datetime1">
              <a:rPr lang="en-US" altLang="en-US"/>
              <a:pPr>
                <a:defRPr/>
              </a:pPr>
              <a:t>3/28/2022</a:t>
            </a:fld>
            <a:endParaRPr lang="en-US" altLang="en-US"/>
          </a:p>
        </p:txBody>
      </p:sp>
      <p:sp>
        <p:nvSpPr>
          <p:cNvPr id="5" name="Footer Placeholder 4">
            <a:extLst>
              <a:ext uri="{FF2B5EF4-FFF2-40B4-BE49-F238E27FC236}">
                <a16:creationId xmlns:a16="http://schemas.microsoft.com/office/drawing/2014/main" id="{00C3D1AA-3EA0-4AB4-A496-CA2C106F84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19C8CB-C9A6-4CF4-94C5-2D1097FD89F2}"/>
              </a:ext>
            </a:extLst>
          </p:cNvPr>
          <p:cNvSpPr>
            <a:spLocks noGrp="1"/>
          </p:cNvSpPr>
          <p:nvPr>
            <p:ph type="sldNum" sz="quarter" idx="12"/>
          </p:nvPr>
        </p:nvSpPr>
        <p:spPr/>
        <p:txBody>
          <a:bodyPr/>
          <a:lstStyle>
            <a:lvl1pPr>
              <a:defRPr/>
            </a:lvl1pPr>
          </a:lstStyle>
          <a:p>
            <a:fld id="{4B652891-40F2-42F7-BDCE-92943AC05C6C}" type="slidenum">
              <a:rPr lang="en-US" altLang="en-US"/>
              <a:pPr/>
              <a:t>‹#›</a:t>
            </a:fld>
            <a:endParaRPr lang="en-US" altLang="en-US"/>
          </a:p>
        </p:txBody>
      </p:sp>
    </p:spTree>
    <p:extLst>
      <p:ext uri="{BB962C8B-B14F-4D97-AF65-F5344CB8AC3E}">
        <p14:creationId xmlns:p14="http://schemas.microsoft.com/office/powerpoint/2010/main" val="332750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41283-D83F-4473-86FC-AF2A3F434121}"/>
              </a:ext>
            </a:extLst>
          </p:cNvPr>
          <p:cNvSpPr>
            <a:spLocks noGrp="1"/>
          </p:cNvSpPr>
          <p:nvPr>
            <p:ph type="dt" sz="half" idx="10"/>
          </p:nvPr>
        </p:nvSpPr>
        <p:spPr/>
        <p:txBody>
          <a:bodyPr/>
          <a:lstStyle>
            <a:lvl1pPr>
              <a:defRPr/>
            </a:lvl1pPr>
          </a:lstStyle>
          <a:p>
            <a:pPr>
              <a:defRPr/>
            </a:pPr>
            <a:fld id="{C570B4A2-9412-48AE-8153-04B75F0D4531}" type="datetime1">
              <a:rPr lang="en-US" altLang="en-US"/>
              <a:pPr>
                <a:defRPr/>
              </a:pPr>
              <a:t>3/28/2022</a:t>
            </a:fld>
            <a:endParaRPr lang="en-US" altLang="en-US"/>
          </a:p>
        </p:txBody>
      </p:sp>
      <p:sp>
        <p:nvSpPr>
          <p:cNvPr id="5" name="Footer Placeholder 4">
            <a:extLst>
              <a:ext uri="{FF2B5EF4-FFF2-40B4-BE49-F238E27FC236}">
                <a16:creationId xmlns:a16="http://schemas.microsoft.com/office/drawing/2014/main" id="{703C46C3-7E56-46B8-88BD-4BEB290B1A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B059A-F6FF-4E89-9643-981CFA980EDC}"/>
              </a:ext>
            </a:extLst>
          </p:cNvPr>
          <p:cNvSpPr>
            <a:spLocks noGrp="1"/>
          </p:cNvSpPr>
          <p:nvPr>
            <p:ph type="sldNum" sz="quarter" idx="12"/>
          </p:nvPr>
        </p:nvSpPr>
        <p:spPr/>
        <p:txBody>
          <a:bodyPr/>
          <a:lstStyle>
            <a:lvl1pPr>
              <a:defRPr/>
            </a:lvl1pPr>
          </a:lstStyle>
          <a:p>
            <a:fld id="{E173A305-110D-4C4A-B4E8-10F5FF030BD4}" type="slidenum">
              <a:rPr lang="en-US" altLang="en-US"/>
              <a:pPr/>
              <a:t>‹#›</a:t>
            </a:fld>
            <a:endParaRPr lang="en-US" altLang="en-US"/>
          </a:p>
        </p:txBody>
      </p:sp>
    </p:spTree>
    <p:extLst>
      <p:ext uri="{BB962C8B-B14F-4D97-AF65-F5344CB8AC3E}">
        <p14:creationId xmlns:p14="http://schemas.microsoft.com/office/powerpoint/2010/main" val="392178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8802775"/>
            <a:ext cx="31089600" cy="5811520"/>
          </a:xfrm>
        </p:spPr>
        <p:txBody>
          <a:bodyPr anchor="t"/>
          <a:lstStyle>
            <a:lvl1pPr algn="l">
              <a:defRPr sz="16500" b="1" cap="all"/>
            </a:lvl1pPr>
          </a:lstStyle>
          <a:p>
            <a:r>
              <a:rPr lang="en-US"/>
              <a:t>Click to edit Master title style</a:t>
            </a:r>
          </a:p>
        </p:txBody>
      </p:sp>
      <p:sp>
        <p:nvSpPr>
          <p:cNvPr id="3" name="Text Placeholder 2"/>
          <p:cNvSpPr>
            <a:spLocks noGrp="1"/>
          </p:cNvSpPr>
          <p:nvPr>
            <p:ph type="body" idx="1"/>
          </p:nvPr>
        </p:nvSpPr>
        <p:spPr>
          <a:xfrm>
            <a:off x="2889252" y="12401978"/>
            <a:ext cx="31089600" cy="6400798"/>
          </a:xfrm>
        </p:spPr>
        <p:txBody>
          <a:bodyPr anchor="b"/>
          <a:lstStyle>
            <a:lvl1pPr marL="0" indent="0">
              <a:buNone/>
              <a:defRPr sz="8200">
                <a:solidFill>
                  <a:schemeClr val="tx1">
                    <a:tint val="75000"/>
                  </a:schemeClr>
                </a:solidFill>
              </a:defRPr>
            </a:lvl1pPr>
            <a:lvl2pPr marL="1880957" indent="0">
              <a:buNone/>
              <a:defRPr sz="7400">
                <a:solidFill>
                  <a:schemeClr val="tx1">
                    <a:tint val="75000"/>
                  </a:schemeClr>
                </a:solidFill>
              </a:defRPr>
            </a:lvl2pPr>
            <a:lvl3pPr marL="3761915" indent="0">
              <a:buNone/>
              <a:defRPr sz="6600">
                <a:solidFill>
                  <a:schemeClr val="tx1">
                    <a:tint val="75000"/>
                  </a:schemeClr>
                </a:solidFill>
              </a:defRPr>
            </a:lvl3pPr>
            <a:lvl4pPr marL="5642872" indent="0">
              <a:buNone/>
              <a:defRPr sz="5700">
                <a:solidFill>
                  <a:schemeClr val="tx1">
                    <a:tint val="75000"/>
                  </a:schemeClr>
                </a:solidFill>
              </a:defRPr>
            </a:lvl4pPr>
            <a:lvl5pPr marL="7523830" indent="0">
              <a:buNone/>
              <a:defRPr sz="5700">
                <a:solidFill>
                  <a:schemeClr val="tx1">
                    <a:tint val="75000"/>
                  </a:schemeClr>
                </a:solidFill>
              </a:defRPr>
            </a:lvl5pPr>
            <a:lvl6pPr marL="9404787" indent="0">
              <a:buNone/>
              <a:defRPr sz="5700">
                <a:solidFill>
                  <a:schemeClr val="tx1">
                    <a:tint val="75000"/>
                  </a:schemeClr>
                </a:solidFill>
              </a:defRPr>
            </a:lvl6pPr>
            <a:lvl7pPr marL="11285744" indent="0">
              <a:buNone/>
              <a:defRPr sz="5700">
                <a:solidFill>
                  <a:schemeClr val="tx1">
                    <a:tint val="75000"/>
                  </a:schemeClr>
                </a:solidFill>
              </a:defRPr>
            </a:lvl7pPr>
            <a:lvl8pPr marL="13166702" indent="0">
              <a:buNone/>
              <a:defRPr sz="5700">
                <a:solidFill>
                  <a:schemeClr val="tx1">
                    <a:tint val="75000"/>
                  </a:schemeClr>
                </a:solidFill>
              </a:defRPr>
            </a:lvl8pPr>
            <a:lvl9pPr marL="15047659" indent="0">
              <a:buNone/>
              <a:defRPr sz="57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AA386D-0689-4553-BAFE-4EFCC208FD20}"/>
              </a:ext>
            </a:extLst>
          </p:cNvPr>
          <p:cNvSpPr>
            <a:spLocks noGrp="1"/>
          </p:cNvSpPr>
          <p:nvPr>
            <p:ph type="dt" sz="half" idx="10"/>
          </p:nvPr>
        </p:nvSpPr>
        <p:spPr/>
        <p:txBody>
          <a:bodyPr/>
          <a:lstStyle>
            <a:lvl1pPr>
              <a:defRPr/>
            </a:lvl1pPr>
          </a:lstStyle>
          <a:p>
            <a:pPr>
              <a:defRPr/>
            </a:pPr>
            <a:fld id="{B9921D4F-CE1E-4003-A3AD-2592DAD3BE9A}" type="datetime1">
              <a:rPr lang="en-US" altLang="en-US"/>
              <a:pPr>
                <a:defRPr/>
              </a:pPr>
              <a:t>3/28/2022</a:t>
            </a:fld>
            <a:endParaRPr lang="en-US" altLang="en-US"/>
          </a:p>
        </p:txBody>
      </p:sp>
      <p:sp>
        <p:nvSpPr>
          <p:cNvPr id="5" name="Footer Placeholder 4">
            <a:extLst>
              <a:ext uri="{FF2B5EF4-FFF2-40B4-BE49-F238E27FC236}">
                <a16:creationId xmlns:a16="http://schemas.microsoft.com/office/drawing/2014/main" id="{13230126-104B-42D4-AD64-1B06037469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5ECDB2-9BCD-4E9E-A1A5-90B65872F95D}"/>
              </a:ext>
            </a:extLst>
          </p:cNvPr>
          <p:cNvSpPr>
            <a:spLocks noGrp="1"/>
          </p:cNvSpPr>
          <p:nvPr>
            <p:ph type="sldNum" sz="quarter" idx="12"/>
          </p:nvPr>
        </p:nvSpPr>
        <p:spPr/>
        <p:txBody>
          <a:bodyPr/>
          <a:lstStyle>
            <a:lvl1pPr>
              <a:defRPr/>
            </a:lvl1pPr>
          </a:lstStyle>
          <a:p>
            <a:fld id="{2A437738-7EA1-440F-8638-69D71A9DD292}" type="slidenum">
              <a:rPr lang="en-US" altLang="en-US"/>
              <a:pPr/>
              <a:t>‹#›</a:t>
            </a:fld>
            <a:endParaRPr lang="en-US" altLang="en-US"/>
          </a:p>
        </p:txBody>
      </p:sp>
    </p:spTree>
    <p:extLst>
      <p:ext uri="{BB962C8B-B14F-4D97-AF65-F5344CB8AC3E}">
        <p14:creationId xmlns:p14="http://schemas.microsoft.com/office/powerpoint/2010/main" val="11250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5702" y="32769387"/>
            <a:ext cx="78701900" cy="92693068"/>
          </a:xfrm>
        </p:spPr>
        <p:txBody>
          <a:bodyPr/>
          <a:lstStyle>
            <a:lvl1pPr>
              <a:defRPr sz="11500"/>
            </a:lvl1pPr>
            <a:lvl2pPr>
              <a:defRPr sz="99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8087202" y="32769387"/>
            <a:ext cx="78701900" cy="92693068"/>
          </a:xfrm>
        </p:spPr>
        <p:txBody>
          <a:bodyPr/>
          <a:lstStyle>
            <a:lvl1pPr>
              <a:defRPr sz="11500"/>
            </a:lvl1pPr>
            <a:lvl2pPr>
              <a:defRPr sz="99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F6A3E43-5151-4ED0-9688-15C3994E3D02}"/>
              </a:ext>
            </a:extLst>
          </p:cNvPr>
          <p:cNvSpPr>
            <a:spLocks noGrp="1"/>
          </p:cNvSpPr>
          <p:nvPr>
            <p:ph type="dt" sz="half" idx="10"/>
          </p:nvPr>
        </p:nvSpPr>
        <p:spPr/>
        <p:txBody>
          <a:bodyPr/>
          <a:lstStyle>
            <a:lvl1pPr>
              <a:defRPr/>
            </a:lvl1pPr>
          </a:lstStyle>
          <a:p>
            <a:pPr>
              <a:defRPr/>
            </a:pPr>
            <a:fld id="{7E75C573-AF2C-40EB-A7EC-86ECC1080792}" type="datetime1">
              <a:rPr lang="en-US" altLang="en-US"/>
              <a:pPr>
                <a:defRPr/>
              </a:pPr>
              <a:t>3/28/2022</a:t>
            </a:fld>
            <a:endParaRPr lang="en-US" altLang="en-US"/>
          </a:p>
        </p:txBody>
      </p:sp>
      <p:sp>
        <p:nvSpPr>
          <p:cNvPr id="6" name="Footer Placeholder 4">
            <a:extLst>
              <a:ext uri="{FF2B5EF4-FFF2-40B4-BE49-F238E27FC236}">
                <a16:creationId xmlns:a16="http://schemas.microsoft.com/office/drawing/2014/main" id="{61CEDAAF-AFC9-40F9-B61A-3C568BB6DF1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9E6EB0-0561-437B-B40E-EE3297E68995}"/>
              </a:ext>
            </a:extLst>
          </p:cNvPr>
          <p:cNvSpPr>
            <a:spLocks noGrp="1"/>
          </p:cNvSpPr>
          <p:nvPr>
            <p:ph type="sldNum" sz="quarter" idx="12"/>
          </p:nvPr>
        </p:nvSpPr>
        <p:spPr/>
        <p:txBody>
          <a:bodyPr/>
          <a:lstStyle>
            <a:lvl1pPr>
              <a:defRPr/>
            </a:lvl1pPr>
          </a:lstStyle>
          <a:p>
            <a:fld id="{C13E3595-3A39-4158-AF32-1C76CCC7219F}" type="slidenum">
              <a:rPr lang="en-US" altLang="en-US"/>
              <a:pPr/>
              <a:t>‹#›</a:t>
            </a:fld>
            <a:endParaRPr lang="en-US" altLang="en-US"/>
          </a:p>
        </p:txBody>
      </p:sp>
    </p:spTree>
    <p:extLst>
      <p:ext uri="{BB962C8B-B14F-4D97-AF65-F5344CB8AC3E}">
        <p14:creationId xmlns:p14="http://schemas.microsoft.com/office/powerpoint/2010/main" val="3459089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171788"/>
            <a:ext cx="32918400" cy="4876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6549815"/>
            <a:ext cx="16160752" cy="2729652"/>
          </a:xfrm>
        </p:spPr>
        <p:txBody>
          <a:bodyPr anchor="b"/>
          <a:lstStyle>
            <a:lvl1pPr marL="0" indent="0">
              <a:buNone/>
              <a:defRPr sz="9900" b="1"/>
            </a:lvl1pPr>
            <a:lvl2pPr marL="1880957" indent="0">
              <a:buNone/>
              <a:defRPr sz="8200" b="1"/>
            </a:lvl2pPr>
            <a:lvl3pPr marL="3761915" indent="0">
              <a:buNone/>
              <a:defRPr sz="7400" b="1"/>
            </a:lvl3pPr>
            <a:lvl4pPr marL="5642872" indent="0">
              <a:buNone/>
              <a:defRPr sz="6600" b="1"/>
            </a:lvl4pPr>
            <a:lvl5pPr marL="7523830" indent="0">
              <a:buNone/>
              <a:defRPr sz="6600" b="1"/>
            </a:lvl5pPr>
            <a:lvl6pPr marL="9404787" indent="0">
              <a:buNone/>
              <a:defRPr sz="6600" b="1"/>
            </a:lvl6pPr>
            <a:lvl7pPr marL="11285744" indent="0">
              <a:buNone/>
              <a:defRPr sz="6600" b="1"/>
            </a:lvl7pPr>
            <a:lvl8pPr marL="13166702" indent="0">
              <a:buNone/>
              <a:defRPr sz="6600" b="1"/>
            </a:lvl8pPr>
            <a:lvl9pPr marL="15047659" indent="0">
              <a:buNone/>
              <a:defRPr sz="6600" b="1"/>
            </a:lvl9pPr>
          </a:lstStyle>
          <a:p>
            <a:pPr lvl="0"/>
            <a:r>
              <a:rPr lang="en-US"/>
              <a:t>Click to edit Master text styles</a:t>
            </a:r>
          </a:p>
        </p:txBody>
      </p:sp>
      <p:sp>
        <p:nvSpPr>
          <p:cNvPr id="4" name="Content Placeholder 3"/>
          <p:cNvSpPr>
            <a:spLocks noGrp="1"/>
          </p:cNvSpPr>
          <p:nvPr>
            <p:ph sz="half" idx="2"/>
          </p:nvPr>
        </p:nvSpPr>
        <p:spPr>
          <a:xfrm>
            <a:off x="1828800" y="9279467"/>
            <a:ext cx="16160752" cy="16858828"/>
          </a:xfrm>
        </p:spPr>
        <p:txBody>
          <a:bodyPr/>
          <a:lstStyle>
            <a:lvl1pPr>
              <a:defRPr sz="9900"/>
            </a:lvl1pPr>
            <a:lvl2pPr>
              <a:defRPr sz="8200"/>
            </a:lvl2pPr>
            <a:lvl3pPr>
              <a:defRPr sz="7400"/>
            </a:lvl3pPr>
            <a:lvl4pPr>
              <a:defRPr sz="6600"/>
            </a:lvl4pPr>
            <a:lvl5pPr>
              <a:defRPr sz="6600"/>
            </a:lvl5pPr>
            <a:lvl6pPr>
              <a:defRPr sz="6600"/>
            </a:lvl6pPr>
            <a:lvl7pPr>
              <a:defRPr sz="6600"/>
            </a:lvl7pPr>
            <a:lvl8pPr>
              <a:defRPr sz="6600"/>
            </a:lvl8pPr>
            <a:lvl9pPr>
              <a:defRPr sz="6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102" y="6549815"/>
            <a:ext cx="16167100" cy="2729652"/>
          </a:xfrm>
        </p:spPr>
        <p:txBody>
          <a:bodyPr anchor="b"/>
          <a:lstStyle>
            <a:lvl1pPr marL="0" indent="0">
              <a:buNone/>
              <a:defRPr sz="9900" b="1"/>
            </a:lvl1pPr>
            <a:lvl2pPr marL="1880957" indent="0">
              <a:buNone/>
              <a:defRPr sz="8200" b="1"/>
            </a:lvl2pPr>
            <a:lvl3pPr marL="3761915" indent="0">
              <a:buNone/>
              <a:defRPr sz="7400" b="1"/>
            </a:lvl3pPr>
            <a:lvl4pPr marL="5642872" indent="0">
              <a:buNone/>
              <a:defRPr sz="6600" b="1"/>
            </a:lvl4pPr>
            <a:lvl5pPr marL="7523830" indent="0">
              <a:buNone/>
              <a:defRPr sz="6600" b="1"/>
            </a:lvl5pPr>
            <a:lvl6pPr marL="9404787" indent="0">
              <a:buNone/>
              <a:defRPr sz="6600" b="1"/>
            </a:lvl6pPr>
            <a:lvl7pPr marL="11285744" indent="0">
              <a:buNone/>
              <a:defRPr sz="6600" b="1"/>
            </a:lvl7pPr>
            <a:lvl8pPr marL="13166702" indent="0">
              <a:buNone/>
              <a:defRPr sz="6600" b="1"/>
            </a:lvl8pPr>
            <a:lvl9pPr marL="15047659" indent="0">
              <a:buNone/>
              <a:defRPr sz="6600" b="1"/>
            </a:lvl9pPr>
          </a:lstStyle>
          <a:p>
            <a:pPr lvl="0"/>
            <a:r>
              <a:rPr lang="en-US"/>
              <a:t>Click to edit Master text styles</a:t>
            </a:r>
          </a:p>
        </p:txBody>
      </p:sp>
      <p:sp>
        <p:nvSpPr>
          <p:cNvPr id="6" name="Content Placeholder 5"/>
          <p:cNvSpPr>
            <a:spLocks noGrp="1"/>
          </p:cNvSpPr>
          <p:nvPr>
            <p:ph sz="quarter" idx="4"/>
          </p:nvPr>
        </p:nvSpPr>
        <p:spPr>
          <a:xfrm>
            <a:off x="18580102" y="9279467"/>
            <a:ext cx="16167100" cy="16858828"/>
          </a:xfrm>
        </p:spPr>
        <p:txBody>
          <a:bodyPr/>
          <a:lstStyle>
            <a:lvl1pPr>
              <a:defRPr sz="9900"/>
            </a:lvl1pPr>
            <a:lvl2pPr>
              <a:defRPr sz="8200"/>
            </a:lvl2pPr>
            <a:lvl3pPr>
              <a:defRPr sz="7400"/>
            </a:lvl3pPr>
            <a:lvl4pPr>
              <a:defRPr sz="6600"/>
            </a:lvl4pPr>
            <a:lvl5pPr>
              <a:defRPr sz="6600"/>
            </a:lvl5pPr>
            <a:lvl6pPr>
              <a:defRPr sz="6600"/>
            </a:lvl6pPr>
            <a:lvl7pPr>
              <a:defRPr sz="6600"/>
            </a:lvl7pPr>
            <a:lvl8pPr>
              <a:defRPr sz="6600"/>
            </a:lvl8pPr>
            <a:lvl9pPr>
              <a:defRPr sz="6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80A9D42-69CF-4338-A31C-37BA6AEE6225}"/>
              </a:ext>
            </a:extLst>
          </p:cNvPr>
          <p:cNvSpPr>
            <a:spLocks noGrp="1"/>
          </p:cNvSpPr>
          <p:nvPr>
            <p:ph type="dt" sz="half" idx="10"/>
          </p:nvPr>
        </p:nvSpPr>
        <p:spPr/>
        <p:txBody>
          <a:bodyPr/>
          <a:lstStyle>
            <a:lvl1pPr>
              <a:defRPr/>
            </a:lvl1pPr>
          </a:lstStyle>
          <a:p>
            <a:pPr>
              <a:defRPr/>
            </a:pPr>
            <a:fld id="{762D0565-DCE9-4E11-B625-A9AC6AAFFD95}" type="datetime1">
              <a:rPr lang="en-US" altLang="en-US"/>
              <a:pPr>
                <a:defRPr/>
              </a:pPr>
              <a:t>3/28/2022</a:t>
            </a:fld>
            <a:endParaRPr lang="en-US" altLang="en-US"/>
          </a:p>
        </p:txBody>
      </p:sp>
      <p:sp>
        <p:nvSpPr>
          <p:cNvPr id="8" name="Footer Placeholder 4">
            <a:extLst>
              <a:ext uri="{FF2B5EF4-FFF2-40B4-BE49-F238E27FC236}">
                <a16:creationId xmlns:a16="http://schemas.microsoft.com/office/drawing/2014/main" id="{1E1A5BFA-CD2D-4497-BB82-E4E987709F7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B3A9C8F-F912-4C72-AC70-D3FA8784C731}"/>
              </a:ext>
            </a:extLst>
          </p:cNvPr>
          <p:cNvSpPr>
            <a:spLocks noGrp="1"/>
          </p:cNvSpPr>
          <p:nvPr>
            <p:ph type="sldNum" sz="quarter" idx="12"/>
          </p:nvPr>
        </p:nvSpPr>
        <p:spPr/>
        <p:txBody>
          <a:bodyPr/>
          <a:lstStyle>
            <a:lvl1pPr>
              <a:defRPr/>
            </a:lvl1pPr>
          </a:lstStyle>
          <a:p>
            <a:fld id="{D233F3C1-6E03-4052-B1EA-5E36697ED687}" type="slidenum">
              <a:rPr lang="en-US" altLang="en-US"/>
              <a:pPr/>
              <a:t>‹#›</a:t>
            </a:fld>
            <a:endParaRPr lang="en-US" altLang="en-US"/>
          </a:p>
        </p:txBody>
      </p:sp>
    </p:spTree>
    <p:extLst>
      <p:ext uri="{BB962C8B-B14F-4D97-AF65-F5344CB8AC3E}">
        <p14:creationId xmlns:p14="http://schemas.microsoft.com/office/powerpoint/2010/main" val="1530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F140096-3A9E-4333-AA22-FEACE6030A0F}"/>
              </a:ext>
            </a:extLst>
          </p:cNvPr>
          <p:cNvSpPr>
            <a:spLocks noGrp="1"/>
          </p:cNvSpPr>
          <p:nvPr>
            <p:ph type="dt" sz="half" idx="10"/>
          </p:nvPr>
        </p:nvSpPr>
        <p:spPr/>
        <p:txBody>
          <a:bodyPr/>
          <a:lstStyle>
            <a:lvl1pPr>
              <a:defRPr/>
            </a:lvl1pPr>
          </a:lstStyle>
          <a:p>
            <a:pPr>
              <a:defRPr/>
            </a:pPr>
            <a:fld id="{EDAAD810-9AF5-49DC-8129-F31D15B65D22}" type="datetime1">
              <a:rPr lang="en-US" altLang="en-US"/>
              <a:pPr>
                <a:defRPr/>
              </a:pPr>
              <a:t>3/28/2022</a:t>
            </a:fld>
            <a:endParaRPr lang="en-US" altLang="en-US"/>
          </a:p>
        </p:txBody>
      </p:sp>
      <p:sp>
        <p:nvSpPr>
          <p:cNvPr id="4" name="Footer Placeholder 4">
            <a:extLst>
              <a:ext uri="{FF2B5EF4-FFF2-40B4-BE49-F238E27FC236}">
                <a16:creationId xmlns:a16="http://schemas.microsoft.com/office/drawing/2014/main" id="{45F42B41-3862-43D9-8B3D-0AA539DF891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4AF9E48-B326-4AF3-A4FF-E35E7A10A45F}"/>
              </a:ext>
            </a:extLst>
          </p:cNvPr>
          <p:cNvSpPr>
            <a:spLocks noGrp="1"/>
          </p:cNvSpPr>
          <p:nvPr>
            <p:ph type="sldNum" sz="quarter" idx="12"/>
          </p:nvPr>
        </p:nvSpPr>
        <p:spPr/>
        <p:txBody>
          <a:bodyPr/>
          <a:lstStyle>
            <a:lvl1pPr>
              <a:defRPr/>
            </a:lvl1pPr>
          </a:lstStyle>
          <a:p>
            <a:fld id="{9782B5C1-A802-4FCF-AE44-487AE8C7C265}" type="slidenum">
              <a:rPr lang="en-US" altLang="en-US"/>
              <a:pPr/>
              <a:t>‹#›</a:t>
            </a:fld>
            <a:endParaRPr lang="en-US" altLang="en-US"/>
          </a:p>
        </p:txBody>
      </p:sp>
    </p:spTree>
    <p:extLst>
      <p:ext uri="{BB962C8B-B14F-4D97-AF65-F5344CB8AC3E}">
        <p14:creationId xmlns:p14="http://schemas.microsoft.com/office/powerpoint/2010/main" val="2904943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C8EE086-AAAA-43AF-AB05-09561753B1F4}"/>
              </a:ext>
            </a:extLst>
          </p:cNvPr>
          <p:cNvSpPr>
            <a:spLocks noGrp="1"/>
          </p:cNvSpPr>
          <p:nvPr>
            <p:ph type="dt" sz="half" idx="10"/>
          </p:nvPr>
        </p:nvSpPr>
        <p:spPr/>
        <p:txBody>
          <a:bodyPr/>
          <a:lstStyle>
            <a:lvl1pPr>
              <a:defRPr/>
            </a:lvl1pPr>
          </a:lstStyle>
          <a:p>
            <a:pPr>
              <a:defRPr/>
            </a:pPr>
            <a:fld id="{519F2830-69A6-4BCD-A555-33DE5A549968}" type="datetime1">
              <a:rPr lang="en-US" altLang="en-US"/>
              <a:pPr>
                <a:defRPr/>
              </a:pPr>
              <a:t>3/28/2022</a:t>
            </a:fld>
            <a:endParaRPr lang="en-US" altLang="en-US"/>
          </a:p>
        </p:txBody>
      </p:sp>
      <p:sp>
        <p:nvSpPr>
          <p:cNvPr id="3" name="Footer Placeholder 4">
            <a:extLst>
              <a:ext uri="{FF2B5EF4-FFF2-40B4-BE49-F238E27FC236}">
                <a16:creationId xmlns:a16="http://schemas.microsoft.com/office/drawing/2014/main" id="{3E409D44-B191-472E-86AA-50D1D04B13C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7AABE1-FEB2-449F-BBC3-F9D60CADAB76}"/>
              </a:ext>
            </a:extLst>
          </p:cNvPr>
          <p:cNvSpPr>
            <a:spLocks noGrp="1"/>
          </p:cNvSpPr>
          <p:nvPr>
            <p:ph type="sldNum" sz="quarter" idx="12"/>
          </p:nvPr>
        </p:nvSpPr>
        <p:spPr/>
        <p:txBody>
          <a:bodyPr/>
          <a:lstStyle>
            <a:lvl1pPr>
              <a:defRPr/>
            </a:lvl1pPr>
          </a:lstStyle>
          <a:p>
            <a:fld id="{30CC85B3-F3F7-41C1-853C-29C9A48C30CC}" type="slidenum">
              <a:rPr lang="en-US" altLang="en-US"/>
              <a:pPr/>
              <a:t>‹#›</a:t>
            </a:fld>
            <a:endParaRPr lang="en-US" altLang="en-US"/>
          </a:p>
        </p:txBody>
      </p:sp>
    </p:spTree>
    <p:extLst>
      <p:ext uri="{BB962C8B-B14F-4D97-AF65-F5344CB8AC3E}">
        <p14:creationId xmlns:p14="http://schemas.microsoft.com/office/powerpoint/2010/main" val="71732236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2" y="1165013"/>
            <a:ext cx="12033252" cy="4958080"/>
          </a:xfrm>
        </p:spPr>
        <p:txBody>
          <a:bodyPr anchor="b"/>
          <a:lstStyle>
            <a:lvl1pPr algn="l">
              <a:defRPr sz="8200" b="1"/>
            </a:lvl1pPr>
          </a:lstStyle>
          <a:p>
            <a:r>
              <a:rPr lang="en-US"/>
              <a:t>Click to edit Master title style</a:t>
            </a:r>
          </a:p>
        </p:txBody>
      </p:sp>
      <p:sp>
        <p:nvSpPr>
          <p:cNvPr id="3" name="Content Placeholder 2"/>
          <p:cNvSpPr>
            <a:spLocks noGrp="1"/>
          </p:cNvSpPr>
          <p:nvPr>
            <p:ph idx="1"/>
          </p:nvPr>
        </p:nvSpPr>
        <p:spPr>
          <a:xfrm>
            <a:off x="14300200" y="1165016"/>
            <a:ext cx="20447000" cy="24973282"/>
          </a:xfrm>
        </p:spPr>
        <p:txBody>
          <a:bodyPr/>
          <a:lstStyle>
            <a:lvl1pPr>
              <a:defRPr sz="13200"/>
            </a:lvl1pPr>
            <a:lvl2pPr>
              <a:defRPr sz="11500"/>
            </a:lvl2pPr>
            <a:lvl3pPr>
              <a:defRPr sz="9900"/>
            </a:lvl3pPr>
            <a:lvl4pPr>
              <a:defRPr sz="8200"/>
            </a:lvl4pPr>
            <a:lvl5pPr>
              <a:defRPr sz="8200"/>
            </a:lvl5pPr>
            <a:lvl6pPr>
              <a:defRPr sz="8200"/>
            </a:lvl6pPr>
            <a:lvl7pPr>
              <a:defRPr sz="8200"/>
            </a:lvl7pPr>
            <a:lvl8pPr>
              <a:defRPr sz="8200"/>
            </a:lvl8pPr>
            <a:lvl9pPr>
              <a:defRPr sz="8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802" y="6123096"/>
            <a:ext cx="12033252" cy="20015202"/>
          </a:xfrm>
        </p:spPr>
        <p:txBody>
          <a:bodyPr/>
          <a:lstStyle>
            <a:lvl1pPr marL="0" indent="0">
              <a:buNone/>
              <a:defRPr sz="5700"/>
            </a:lvl1pPr>
            <a:lvl2pPr marL="1880957" indent="0">
              <a:buNone/>
              <a:defRPr sz="5000"/>
            </a:lvl2pPr>
            <a:lvl3pPr marL="3761915" indent="0">
              <a:buNone/>
              <a:defRPr sz="4100"/>
            </a:lvl3pPr>
            <a:lvl4pPr marL="5642872" indent="0">
              <a:buNone/>
              <a:defRPr sz="3700"/>
            </a:lvl4pPr>
            <a:lvl5pPr marL="7523830" indent="0">
              <a:buNone/>
              <a:defRPr sz="3700"/>
            </a:lvl5pPr>
            <a:lvl6pPr marL="9404787" indent="0">
              <a:buNone/>
              <a:defRPr sz="3700"/>
            </a:lvl6pPr>
            <a:lvl7pPr marL="11285744" indent="0">
              <a:buNone/>
              <a:defRPr sz="3700"/>
            </a:lvl7pPr>
            <a:lvl8pPr marL="13166702" indent="0">
              <a:buNone/>
              <a:defRPr sz="3700"/>
            </a:lvl8pPr>
            <a:lvl9pPr marL="15047659" indent="0">
              <a:buNone/>
              <a:defRPr sz="3700"/>
            </a:lvl9pPr>
          </a:lstStyle>
          <a:p>
            <a:pPr lvl="0"/>
            <a:r>
              <a:rPr lang="en-US"/>
              <a:t>Click to edit Master text styles</a:t>
            </a:r>
          </a:p>
        </p:txBody>
      </p:sp>
      <p:sp>
        <p:nvSpPr>
          <p:cNvPr id="5" name="Date Placeholder 3">
            <a:extLst>
              <a:ext uri="{FF2B5EF4-FFF2-40B4-BE49-F238E27FC236}">
                <a16:creationId xmlns:a16="http://schemas.microsoft.com/office/drawing/2014/main" id="{B70FE0F2-306C-43EE-9A27-4494F44BE2E5}"/>
              </a:ext>
            </a:extLst>
          </p:cNvPr>
          <p:cNvSpPr>
            <a:spLocks noGrp="1"/>
          </p:cNvSpPr>
          <p:nvPr>
            <p:ph type="dt" sz="half" idx="10"/>
          </p:nvPr>
        </p:nvSpPr>
        <p:spPr/>
        <p:txBody>
          <a:bodyPr/>
          <a:lstStyle>
            <a:lvl1pPr>
              <a:defRPr/>
            </a:lvl1pPr>
          </a:lstStyle>
          <a:p>
            <a:pPr>
              <a:defRPr/>
            </a:pPr>
            <a:fld id="{8EADF8CB-C411-46EE-802C-0F41CA9DDBF4}" type="datetime1">
              <a:rPr lang="en-US" altLang="en-US"/>
              <a:pPr>
                <a:defRPr/>
              </a:pPr>
              <a:t>3/28/2022</a:t>
            </a:fld>
            <a:endParaRPr lang="en-US" altLang="en-US"/>
          </a:p>
        </p:txBody>
      </p:sp>
      <p:sp>
        <p:nvSpPr>
          <p:cNvPr id="6" name="Footer Placeholder 4">
            <a:extLst>
              <a:ext uri="{FF2B5EF4-FFF2-40B4-BE49-F238E27FC236}">
                <a16:creationId xmlns:a16="http://schemas.microsoft.com/office/drawing/2014/main" id="{C12778B7-052B-48D2-A817-77E331E005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FD934F-D49B-48A8-AB05-D214F7531955}"/>
              </a:ext>
            </a:extLst>
          </p:cNvPr>
          <p:cNvSpPr>
            <a:spLocks noGrp="1"/>
          </p:cNvSpPr>
          <p:nvPr>
            <p:ph type="sldNum" sz="quarter" idx="12"/>
          </p:nvPr>
        </p:nvSpPr>
        <p:spPr/>
        <p:txBody>
          <a:bodyPr/>
          <a:lstStyle>
            <a:lvl1pPr>
              <a:defRPr/>
            </a:lvl1pPr>
          </a:lstStyle>
          <a:p>
            <a:fld id="{D7BB4917-9F24-43FF-83B0-BEFA91634F34}" type="slidenum">
              <a:rPr lang="en-US" altLang="en-US"/>
              <a:pPr/>
              <a:t>‹#›</a:t>
            </a:fld>
            <a:endParaRPr lang="en-US" altLang="en-US"/>
          </a:p>
        </p:txBody>
      </p:sp>
    </p:spTree>
    <p:extLst>
      <p:ext uri="{BB962C8B-B14F-4D97-AF65-F5344CB8AC3E}">
        <p14:creationId xmlns:p14="http://schemas.microsoft.com/office/powerpoint/2010/main" val="315677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20482560"/>
            <a:ext cx="21945600" cy="2418082"/>
          </a:xfrm>
        </p:spPr>
        <p:txBody>
          <a:bodyPr anchor="b"/>
          <a:lstStyle>
            <a:lvl1pPr algn="l">
              <a:defRPr sz="8200" b="1"/>
            </a:lvl1pPr>
          </a:lstStyle>
          <a:p>
            <a:r>
              <a:rPr lang="en-US"/>
              <a:t>Click to edit Master title style</a:t>
            </a:r>
          </a:p>
        </p:txBody>
      </p:sp>
      <p:sp>
        <p:nvSpPr>
          <p:cNvPr id="3" name="Picture Placeholder 2"/>
          <p:cNvSpPr>
            <a:spLocks noGrp="1"/>
          </p:cNvSpPr>
          <p:nvPr>
            <p:ph type="pic" idx="1"/>
          </p:nvPr>
        </p:nvSpPr>
        <p:spPr>
          <a:xfrm>
            <a:off x="7169152" y="2614507"/>
            <a:ext cx="21945600" cy="17556480"/>
          </a:xfrm>
        </p:spPr>
        <p:txBody>
          <a:bodyPr rtlCol="0">
            <a:normAutofit/>
          </a:bodyPr>
          <a:lstStyle>
            <a:lvl1pPr marL="0" indent="0">
              <a:buNone/>
              <a:defRPr sz="13200"/>
            </a:lvl1pPr>
            <a:lvl2pPr marL="1880957" indent="0">
              <a:buNone/>
              <a:defRPr sz="11500"/>
            </a:lvl2pPr>
            <a:lvl3pPr marL="3761915" indent="0">
              <a:buNone/>
              <a:defRPr sz="9900"/>
            </a:lvl3pPr>
            <a:lvl4pPr marL="5642872" indent="0">
              <a:buNone/>
              <a:defRPr sz="8200"/>
            </a:lvl4pPr>
            <a:lvl5pPr marL="7523830" indent="0">
              <a:buNone/>
              <a:defRPr sz="8200"/>
            </a:lvl5pPr>
            <a:lvl6pPr marL="9404787" indent="0">
              <a:buNone/>
              <a:defRPr sz="8200"/>
            </a:lvl6pPr>
            <a:lvl7pPr marL="11285744" indent="0">
              <a:buNone/>
              <a:defRPr sz="8200"/>
            </a:lvl7pPr>
            <a:lvl8pPr marL="13166702" indent="0">
              <a:buNone/>
              <a:defRPr sz="8200"/>
            </a:lvl8pPr>
            <a:lvl9pPr marL="15047659" indent="0">
              <a:buNone/>
              <a:defRPr sz="8200"/>
            </a:lvl9pPr>
          </a:lstStyle>
          <a:p>
            <a:pPr lvl="0"/>
            <a:r>
              <a:rPr lang="en-US" noProof="0"/>
              <a:t>Click icon to add picture</a:t>
            </a:r>
          </a:p>
        </p:txBody>
      </p:sp>
      <p:sp>
        <p:nvSpPr>
          <p:cNvPr id="4" name="Text Placeholder 3"/>
          <p:cNvSpPr>
            <a:spLocks noGrp="1"/>
          </p:cNvSpPr>
          <p:nvPr>
            <p:ph type="body" sz="half" idx="2"/>
          </p:nvPr>
        </p:nvSpPr>
        <p:spPr>
          <a:xfrm>
            <a:off x="7169152" y="22900642"/>
            <a:ext cx="21945600" cy="3434078"/>
          </a:xfrm>
        </p:spPr>
        <p:txBody>
          <a:bodyPr/>
          <a:lstStyle>
            <a:lvl1pPr marL="0" indent="0">
              <a:buNone/>
              <a:defRPr sz="5700"/>
            </a:lvl1pPr>
            <a:lvl2pPr marL="1880957" indent="0">
              <a:buNone/>
              <a:defRPr sz="5000"/>
            </a:lvl2pPr>
            <a:lvl3pPr marL="3761915" indent="0">
              <a:buNone/>
              <a:defRPr sz="4100"/>
            </a:lvl3pPr>
            <a:lvl4pPr marL="5642872" indent="0">
              <a:buNone/>
              <a:defRPr sz="3700"/>
            </a:lvl4pPr>
            <a:lvl5pPr marL="7523830" indent="0">
              <a:buNone/>
              <a:defRPr sz="3700"/>
            </a:lvl5pPr>
            <a:lvl6pPr marL="9404787" indent="0">
              <a:buNone/>
              <a:defRPr sz="3700"/>
            </a:lvl6pPr>
            <a:lvl7pPr marL="11285744" indent="0">
              <a:buNone/>
              <a:defRPr sz="3700"/>
            </a:lvl7pPr>
            <a:lvl8pPr marL="13166702" indent="0">
              <a:buNone/>
              <a:defRPr sz="3700"/>
            </a:lvl8pPr>
            <a:lvl9pPr marL="15047659" indent="0">
              <a:buNone/>
              <a:defRPr sz="3700"/>
            </a:lvl9pPr>
          </a:lstStyle>
          <a:p>
            <a:pPr lvl="0"/>
            <a:r>
              <a:rPr lang="en-US"/>
              <a:t>Click to edit Master text styles</a:t>
            </a:r>
          </a:p>
        </p:txBody>
      </p:sp>
      <p:sp>
        <p:nvSpPr>
          <p:cNvPr id="5" name="Date Placeholder 3">
            <a:extLst>
              <a:ext uri="{FF2B5EF4-FFF2-40B4-BE49-F238E27FC236}">
                <a16:creationId xmlns:a16="http://schemas.microsoft.com/office/drawing/2014/main" id="{2FA004EA-25AF-45DE-BF27-358A88017F91}"/>
              </a:ext>
            </a:extLst>
          </p:cNvPr>
          <p:cNvSpPr>
            <a:spLocks noGrp="1"/>
          </p:cNvSpPr>
          <p:nvPr>
            <p:ph type="dt" sz="half" idx="10"/>
          </p:nvPr>
        </p:nvSpPr>
        <p:spPr/>
        <p:txBody>
          <a:bodyPr/>
          <a:lstStyle>
            <a:lvl1pPr>
              <a:defRPr/>
            </a:lvl1pPr>
          </a:lstStyle>
          <a:p>
            <a:pPr>
              <a:defRPr/>
            </a:pPr>
            <a:fld id="{76E28181-135F-4976-9153-FA1B896D576A}" type="datetime1">
              <a:rPr lang="en-US" altLang="en-US"/>
              <a:pPr>
                <a:defRPr/>
              </a:pPr>
              <a:t>3/28/2022</a:t>
            </a:fld>
            <a:endParaRPr lang="en-US" altLang="en-US"/>
          </a:p>
        </p:txBody>
      </p:sp>
      <p:sp>
        <p:nvSpPr>
          <p:cNvPr id="6" name="Footer Placeholder 4">
            <a:extLst>
              <a:ext uri="{FF2B5EF4-FFF2-40B4-BE49-F238E27FC236}">
                <a16:creationId xmlns:a16="http://schemas.microsoft.com/office/drawing/2014/main" id="{9B9373A3-5A46-45C3-8514-5F3B370873C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4A0F95-D116-43F5-B96B-4830300DBAD6}"/>
              </a:ext>
            </a:extLst>
          </p:cNvPr>
          <p:cNvSpPr>
            <a:spLocks noGrp="1"/>
          </p:cNvSpPr>
          <p:nvPr>
            <p:ph type="sldNum" sz="quarter" idx="12"/>
          </p:nvPr>
        </p:nvSpPr>
        <p:spPr/>
        <p:txBody>
          <a:bodyPr/>
          <a:lstStyle>
            <a:lvl1pPr>
              <a:defRPr/>
            </a:lvl1pPr>
          </a:lstStyle>
          <a:p>
            <a:fld id="{873228F5-B019-4270-802B-DF6AC23AC191}" type="slidenum">
              <a:rPr lang="en-US" altLang="en-US"/>
              <a:pPr/>
              <a:t>‹#›</a:t>
            </a:fld>
            <a:endParaRPr lang="en-US" altLang="en-US"/>
          </a:p>
        </p:txBody>
      </p:sp>
    </p:spTree>
    <p:extLst>
      <p:ext uri="{BB962C8B-B14F-4D97-AF65-F5344CB8AC3E}">
        <p14:creationId xmlns:p14="http://schemas.microsoft.com/office/powerpoint/2010/main" val="2100744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8A5A1F8-2ADE-4845-888F-AD52A2DC3F2C}"/>
              </a:ext>
            </a:extLst>
          </p:cNvPr>
          <p:cNvSpPr>
            <a:spLocks noGrp="1"/>
          </p:cNvSpPr>
          <p:nvPr>
            <p:ph type="title"/>
          </p:nvPr>
        </p:nvSpPr>
        <p:spPr bwMode="auto">
          <a:xfrm>
            <a:off x="1828800" y="1171575"/>
            <a:ext cx="32918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76191" tIns="188096" rIns="376191" bIns="188096"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8049914-4105-49B0-AC29-DD00073CE6AD}"/>
              </a:ext>
            </a:extLst>
          </p:cNvPr>
          <p:cNvSpPr>
            <a:spLocks noGrp="1"/>
          </p:cNvSpPr>
          <p:nvPr>
            <p:ph type="body" idx="1"/>
          </p:nvPr>
        </p:nvSpPr>
        <p:spPr bwMode="auto">
          <a:xfrm>
            <a:off x="1828800" y="6826250"/>
            <a:ext cx="32918400" cy="19311938"/>
          </a:xfrm>
          <a:prstGeom prst="rect">
            <a:avLst/>
          </a:prstGeom>
          <a:noFill/>
          <a:ln w="444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376191" tIns="188096" rIns="376191" bIns="18809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4065BB0-67ED-1447-B1F3-5F0ECB094604}"/>
              </a:ext>
            </a:extLst>
          </p:cNvPr>
          <p:cNvSpPr>
            <a:spLocks noGrp="1"/>
          </p:cNvSpPr>
          <p:nvPr>
            <p:ph type="dt" sz="half" idx="2"/>
          </p:nvPr>
        </p:nvSpPr>
        <p:spPr>
          <a:xfrm>
            <a:off x="1828800" y="27120850"/>
            <a:ext cx="8534400" cy="1557338"/>
          </a:xfrm>
          <a:prstGeom prst="rect">
            <a:avLst/>
          </a:prstGeom>
        </p:spPr>
        <p:txBody>
          <a:bodyPr vert="horz" wrap="square" lIns="376191" tIns="188096" rIns="376191" bIns="188096" numCol="1" anchor="ctr" anchorCtr="0" compatLnSpc="1">
            <a:prstTxWarp prst="textNoShape">
              <a:avLst/>
            </a:prstTxWarp>
          </a:bodyPr>
          <a:lstStyle>
            <a:lvl1pPr eaLnBrk="1" hangingPunct="1">
              <a:defRPr sz="5000">
                <a:solidFill>
                  <a:srgbClr val="979A97"/>
                </a:solidFill>
                <a:latin typeface="Arial" charset="0"/>
                <a:ea typeface="ＭＳ Ｐゴシック" charset="-128"/>
              </a:defRPr>
            </a:lvl1pPr>
          </a:lstStyle>
          <a:p>
            <a:pPr>
              <a:defRPr/>
            </a:pPr>
            <a:fld id="{EBD88B64-ED0B-409A-891F-E566595EAB90}" type="datetime1">
              <a:rPr lang="en-US" altLang="en-US"/>
              <a:pPr>
                <a:defRPr/>
              </a:pPr>
              <a:t>3/28/2022</a:t>
            </a:fld>
            <a:endParaRPr lang="en-US" altLang="en-US"/>
          </a:p>
        </p:txBody>
      </p:sp>
      <p:sp>
        <p:nvSpPr>
          <p:cNvPr id="5" name="Footer Placeholder 4">
            <a:extLst>
              <a:ext uri="{FF2B5EF4-FFF2-40B4-BE49-F238E27FC236}">
                <a16:creationId xmlns:a16="http://schemas.microsoft.com/office/drawing/2014/main" id="{D37B2516-11EB-EA49-9022-BA0F98387D8B}"/>
              </a:ext>
            </a:extLst>
          </p:cNvPr>
          <p:cNvSpPr>
            <a:spLocks noGrp="1"/>
          </p:cNvSpPr>
          <p:nvPr>
            <p:ph type="ftr" sz="quarter" idx="3"/>
          </p:nvPr>
        </p:nvSpPr>
        <p:spPr>
          <a:xfrm>
            <a:off x="12496800" y="27120850"/>
            <a:ext cx="11582400" cy="1557338"/>
          </a:xfrm>
          <a:prstGeom prst="rect">
            <a:avLst/>
          </a:prstGeom>
        </p:spPr>
        <p:txBody>
          <a:bodyPr vert="horz" lIns="376191" tIns="188096" rIns="376191" bIns="188096" rtlCol="0" anchor="ctr"/>
          <a:lstStyle>
            <a:lvl1pPr algn="ctr" defTabSz="1880957" eaLnBrk="1" fontAlgn="auto" hangingPunct="1">
              <a:spcBef>
                <a:spcPts val="0"/>
              </a:spcBef>
              <a:spcAft>
                <a:spcPts val="0"/>
              </a:spcAft>
              <a:defRPr sz="50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72ED904-8840-034D-B0AD-C2B5F26153FC}"/>
              </a:ext>
            </a:extLst>
          </p:cNvPr>
          <p:cNvSpPr>
            <a:spLocks noGrp="1"/>
          </p:cNvSpPr>
          <p:nvPr>
            <p:ph type="sldNum" sz="quarter" idx="4"/>
          </p:nvPr>
        </p:nvSpPr>
        <p:spPr>
          <a:xfrm>
            <a:off x="26212800" y="27120850"/>
            <a:ext cx="8534400" cy="1557338"/>
          </a:xfrm>
          <a:prstGeom prst="rect">
            <a:avLst/>
          </a:prstGeom>
        </p:spPr>
        <p:txBody>
          <a:bodyPr vert="horz" wrap="square" lIns="376191" tIns="188096" rIns="376191" bIns="188096" numCol="1" anchor="ctr" anchorCtr="0" compatLnSpc="1">
            <a:prstTxWarp prst="textNoShape">
              <a:avLst/>
            </a:prstTxWarp>
          </a:bodyPr>
          <a:lstStyle>
            <a:lvl1pPr algn="r" eaLnBrk="1" hangingPunct="1">
              <a:defRPr sz="5000">
                <a:solidFill>
                  <a:srgbClr val="979A97"/>
                </a:solidFill>
              </a:defRPr>
            </a:lvl1pPr>
          </a:lstStyle>
          <a:p>
            <a:fld id="{9AE52A39-704E-40D0-9C57-8C44E62FEE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5" r:id="rId7"/>
    <p:sldLayoutId id="2147483811" r:id="rId8"/>
    <p:sldLayoutId id="2147483812" r:id="rId9"/>
    <p:sldLayoutId id="2147483813" r:id="rId10"/>
    <p:sldLayoutId id="2147483814" r:id="rId11"/>
  </p:sldLayoutIdLst>
  <p:txStyles>
    <p:titleStyle>
      <a:lvl1pPr algn="ctr" defTabSz="1879600" rtl="0" eaLnBrk="0" fontAlgn="base" hangingPunct="0">
        <a:spcBef>
          <a:spcPct val="0"/>
        </a:spcBef>
        <a:spcAft>
          <a:spcPct val="0"/>
        </a:spcAft>
        <a:defRPr sz="18100" kern="1200">
          <a:solidFill>
            <a:schemeClr val="tx1"/>
          </a:solidFill>
          <a:latin typeface="+mj-lt"/>
          <a:ea typeface="ＭＳ Ｐゴシック" pitchFamily="-108" charset="-128"/>
          <a:cs typeface="ＭＳ Ｐゴシック" pitchFamily="-108" charset="-128"/>
        </a:defRPr>
      </a:lvl1pPr>
      <a:lvl2pPr algn="ctr" defTabSz="1879600" rtl="0" eaLnBrk="0" fontAlgn="base" hangingPunct="0">
        <a:spcBef>
          <a:spcPct val="0"/>
        </a:spcBef>
        <a:spcAft>
          <a:spcPct val="0"/>
        </a:spcAft>
        <a:defRPr sz="18100">
          <a:solidFill>
            <a:schemeClr val="tx1"/>
          </a:solidFill>
          <a:latin typeface="Arial" pitchFamily="-108" charset="0"/>
          <a:ea typeface="ＭＳ Ｐゴシック" pitchFamily="-108" charset="-128"/>
          <a:cs typeface="ＭＳ Ｐゴシック" pitchFamily="-108" charset="-128"/>
        </a:defRPr>
      </a:lvl2pPr>
      <a:lvl3pPr algn="ctr" defTabSz="1879600" rtl="0" eaLnBrk="0" fontAlgn="base" hangingPunct="0">
        <a:spcBef>
          <a:spcPct val="0"/>
        </a:spcBef>
        <a:spcAft>
          <a:spcPct val="0"/>
        </a:spcAft>
        <a:defRPr sz="18100">
          <a:solidFill>
            <a:schemeClr val="tx1"/>
          </a:solidFill>
          <a:latin typeface="Arial" pitchFamily="-108" charset="0"/>
          <a:ea typeface="ＭＳ Ｐゴシック" pitchFamily="-108" charset="-128"/>
          <a:cs typeface="ＭＳ Ｐゴシック" pitchFamily="-108" charset="-128"/>
        </a:defRPr>
      </a:lvl3pPr>
      <a:lvl4pPr algn="ctr" defTabSz="1879600" rtl="0" eaLnBrk="0" fontAlgn="base" hangingPunct="0">
        <a:spcBef>
          <a:spcPct val="0"/>
        </a:spcBef>
        <a:spcAft>
          <a:spcPct val="0"/>
        </a:spcAft>
        <a:defRPr sz="18100">
          <a:solidFill>
            <a:schemeClr val="tx1"/>
          </a:solidFill>
          <a:latin typeface="Arial" pitchFamily="-108" charset="0"/>
          <a:ea typeface="ＭＳ Ｐゴシック" pitchFamily="-108" charset="-128"/>
          <a:cs typeface="ＭＳ Ｐゴシック" pitchFamily="-108" charset="-128"/>
        </a:defRPr>
      </a:lvl4pPr>
      <a:lvl5pPr algn="ctr" defTabSz="1879600" rtl="0" eaLnBrk="0" fontAlgn="base" hangingPunct="0">
        <a:spcBef>
          <a:spcPct val="0"/>
        </a:spcBef>
        <a:spcAft>
          <a:spcPct val="0"/>
        </a:spcAft>
        <a:defRPr sz="18100">
          <a:solidFill>
            <a:schemeClr val="tx1"/>
          </a:solidFill>
          <a:latin typeface="Arial" pitchFamily="-108" charset="0"/>
          <a:ea typeface="ＭＳ Ｐゴシック" pitchFamily="-108" charset="-128"/>
          <a:cs typeface="ＭＳ Ｐゴシック" pitchFamily="-108" charset="-128"/>
        </a:defRPr>
      </a:lvl5pPr>
      <a:lvl6pPr marL="391866" algn="ctr" defTabSz="1880413" rtl="0" eaLnBrk="1" fontAlgn="base" hangingPunct="1">
        <a:spcBef>
          <a:spcPct val="0"/>
        </a:spcBef>
        <a:spcAft>
          <a:spcPct val="0"/>
        </a:spcAft>
        <a:defRPr sz="18100">
          <a:solidFill>
            <a:schemeClr val="tx1"/>
          </a:solidFill>
          <a:latin typeface="Arial" pitchFamily="-108" charset="0"/>
          <a:ea typeface="ＭＳ Ｐゴシック" pitchFamily="-108" charset="-128"/>
          <a:cs typeface="ＭＳ Ｐゴシック" pitchFamily="-108" charset="-128"/>
        </a:defRPr>
      </a:lvl6pPr>
      <a:lvl7pPr marL="783732" algn="ctr" defTabSz="1880413" rtl="0" eaLnBrk="1" fontAlgn="base" hangingPunct="1">
        <a:spcBef>
          <a:spcPct val="0"/>
        </a:spcBef>
        <a:spcAft>
          <a:spcPct val="0"/>
        </a:spcAft>
        <a:defRPr sz="18100">
          <a:solidFill>
            <a:schemeClr val="tx1"/>
          </a:solidFill>
          <a:latin typeface="Arial" pitchFamily="-108" charset="0"/>
          <a:ea typeface="ＭＳ Ｐゴシック" pitchFamily="-108" charset="-128"/>
          <a:cs typeface="ＭＳ Ｐゴシック" pitchFamily="-108" charset="-128"/>
        </a:defRPr>
      </a:lvl7pPr>
      <a:lvl8pPr marL="1175598" algn="ctr" defTabSz="1880413" rtl="0" eaLnBrk="1" fontAlgn="base" hangingPunct="1">
        <a:spcBef>
          <a:spcPct val="0"/>
        </a:spcBef>
        <a:spcAft>
          <a:spcPct val="0"/>
        </a:spcAft>
        <a:defRPr sz="18100">
          <a:solidFill>
            <a:schemeClr val="tx1"/>
          </a:solidFill>
          <a:latin typeface="Arial" pitchFamily="-108" charset="0"/>
          <a:ea typeface="ＭＳ Ｐゴシック" pitchFamily="-108" charset="-128"/>
          <a:cs typeface="ＭＳ Ｐゴシック" pitchFamily="-108" charset="-128"/>
        </a:defRPr>
      </a:lvl8pPr>
      <a:lvl9pPr marL="1567464" algn="ctr" defTabSz="1880413" rtl="0" eaLnBrk="1" fontAlgn="base" hangingPunct="1">
        <a:spcBef>
          <a:spcPct val="0"/>
        </a:spcBef>
        <a:spcAft>
          <a:spcPct val="0"/>
        </a:spcAft>
        <a:defRPr sz="18100">
          <a:solidFill>
            <a:schemeClr val="tx1"/>
          </a:solidFill>
          <a:latin typeface="Arial" pitchFamily="-108" charset="0"/>
          <a:ea typeface="ＭＳ Ｐゴシック" pitchFamily="-108" charset="-128"/>
          <a:cs typeface="ＭＳ Ｐゴシック" pitchFamily="-108" charset="-128"/>
        </a:defRPr>
      </a:lvl9pPr>
    </p:titleStyle>
    <p:bodyStyle>
      <a:lvl1pPr marL="1408113" indent="-1408113" algn="l" defTabSz="1879600" rtl="0" eaLnBrk="0" fontAlgn="base" hangingPunct="0">
        <a:spcBef>
          <a:spcPct val="20000"/>
        </a:spcBef>
        <a:spcAft>
          <a:spcPct val="0"/>
        </a:spcAft>
        <a:buFont typeface="Arial" panose="020B0604020202020204" pitchFamily="34" charset="0"/>
        <a:buChar char="•"/>
        <a:defRPr sz="13200" kern="1200">
          <a:solidFill>
            <a:schemeClr val="tx1"/>
          </a:solidFill>
          <a:latin typeface="+mn-lt"/>
          <a:ea typeface="ＭＳ Ｐゴシック" pitchFamily="-108" charset="-128"/>
          <a:cs typeface="ＭＳ Ｐゴシック" pitchFamily="-108" charset="-128"/>
        </a:defRPr>
      </a:lvl1pPr>
      <a:lvl2pPr marL="3055938" indent="-1174750" algn="l" defTabSz="1879600" rtl="0" eaLnBrk="0" fontAlgn="base" hangingPunct="0">
        <a:spcBef>
          <a:spcPct val="20000"/>
        </a:spcBef>
        <a:spcAft>
          <a:spcPct val="0"/>
        </a:spcAft>
        <a:buFont typeface="Arial" panose="020B0604020202020204" pitchFamily="34" charset="0"/>
        <a:buChar char="–"/>
        <a:defRPr sz="11500" kern="1200">
          <a:solidFill>
            <a:schemeClr val="tx1"/>
          </a:solidFill>
          <a:latin typeface="+mn-lt"/>
          <a:ea typeface="ＭＳ Ｐゴシック" pitchFamily="-108" charset="-128"/>
          <a:cs typeface="ＭＳ Ｐゴシック" charset="0"/>
        </a:defRPr>
      </a:lvl2pPr>
      <a:lvl3pPr marL="4702175" indent="-939800" algn="l" defTabSz="1879600" rtl="0" eaLnBrk="0" fontAlgn="base" hangingPunct="0">
        <a:spcBef>
          <a:spcPct val="20000"/>
        </a:spcBef>
        <a:spcAft>
          <a:spcPct val="0"/>
        </a:spcAft>
        <a:buFont typeface="Arial" panose="020B0604020202020204" pitchFamily="34" charset="0"/>
        <a:buChar char="•"/>
        <a:defRPr sz="9900" kern="1200">
          <a:solidFill>
            <a:schemeClr val="tx1"/>
          </a:solidFill>
          <a:latin typeface="+mn-lt"/>
          <a:ea typeface="ＭＳ Ｐゴシック" pitchFamily="-108" charset="-128"/>
          <a:cs typeface="ＭＳ Ｐゴシック" charset="0"/>
        </a:defRPr>
      </a:lvl3pPr>
      <a:lvl4pPr marL="6581775" indent="-939800" algn="l" defTabSz="1879600" rtl="0" eaLnBrk="0" fontAlgn="base" hangingPunct="0">
        <a:spcBef>
          <a:spcPct val="20000"/>
        </a:spcBef>
        <a:spcAft>
          <a:spcPct val="0"/>
        </a:spcAft>
        <a:buFont typeface="Arial" panose="020B0604020202020204" pitchFamily="34" charset="0"/>
        <a:buChar char="–"/>
        <a:defRPr sz="8200" kern="1200">
          <a:solidFill>
            <a:schemeClr val="tx1"/>
          </a:solidFill>
          <a:latin typeface="+mn-lt"/>
          <a:ea typeface="ＭＳ Ｐゴシック" pitchFamily="-108" charset="-128"/>
          <a:cs typeface="ＭＳ Ｐゴシック" charset="0"/>
        </a:defRPr>
      </a:lvl4pPr>
      <a:lvl5pPr marL="8462963" indent="-939800" algn="l" defTabSz="1879600" rtl="0" eaLnBrk="0" fontAlgn="base" hangingPunct="0">
        <a:spcBef>
          <a:spcPct val="20000"/>
        </a:spcBef>
        <a:spcAft>
          <a:spcPct val="0"/>
        </a:spcAft>
        <a:buFont typeface="Arial" panose="020B0604020202020204" pitchFamily="34" charset="0"/>
        <a:buChar char="»"/>
        <a:defRPr sz="8200" kern="1200">
          <a:solidFill>
            <a:schemeClr val="tx1"/>
          </a:solidFill>
          <a:latin typeface="+mn-lt"/>
          <a:ea typeface="ＭＳ Ｐゴシック" pitchFamily="-108" charset="-128"/>
          <a:cs typeface="ＭＳ Ｐゴシック" charset="0"/>
        </a:defRPr>
      </a:lvl5pPr>
      <a:lvl6pPr marL="10345266" indent="-940479" algn="l" defTabSz="1880957" rtl="0" eaLnBrk="1" latinLnBrk="0" hangingPunct="1">
        <a:spcBef>
          <a:spcPct val="20000"/>
        </a:spcBef>
        <a:buFont typeface="Arial"/>
        <a:buChar char="•"/>
        <a:defRPr sz="8200" kern="1200">
          <a:solidFill>
            <a:schemeClr val="tx1"/>
          </a:solidFill>
          <a:latin typeface="+mn-lt"/>
          <a:ea typeface="+mn-ea"/>
          <a:cs typeface="+mn-cs"/>
        </a:defRPr>
      </a:lvl6pPr>
      <a:lvl7pPr marL="12226223" indent="-940479" algn="l" defTabSz="1880957" rtl="0" eaLnBrk="1" latinLnBrk="0" hangingPunct="1">
        <a:spcBef>
          <a:spcPct val="20000"/>
        </a:spcBef>
        <a:buFont typeface="Arial"/>
        <a:buChar char="•"/>
        <a:defRPr sz="8200" kern="1200">
          <a:solidFill>
            <a:schemeClr val="tx1"/>
          </a:solidFill>
          <a:latin typeface="+mn-lt"/>
          <a:ea typeface="+mn-ea"/>
          <a:cs typeface="+mn-cs"/>
        </a:defRPr>
      </a:lvl7pPr>
      <a:lvl8pPr marL="14107180" indent="-940479" algn="l" defTabSz="1880957" rtl="0" eaLnBrk="1" latinLnBrk="0" hangingPunct="1">
        <a:spcBef>
          <a:spcPct val="20000"/>
        </a:spcBef>
        <a:buFont typeface="Arial"/>
        <a:buChar char="•"/>
        <a:defRPr sz="8200" kern="1200">
          <a:solidFill>
            <a:schemeClr val="tx1"/>
          </a:solidFill>
          <a:latin typeface="+mn-lt"/>
          <a:ea typeface="+mn-ea"/>
          <a:cs typeface="+mn-cs"/>
        </a:defRPr>
      </a:lvl8pPr>
      <a:lvl9pPr marL="15988138" indent="-940479" algn="l" defTabSz="1880957" rtl="0" eaLnBrk="1" latinLnBrk="0" hangingPunct="1">
        <a:spcBef>
          <a:spcPct val="20000"/>
        </a:spcBef>
        <a:buFont typeface="Arial"/>
        <a:buChar char="•"/>
        <a:defRPr sz="8200" kern="1200">
          <a:solidFill>
            <a:schemeClr val="tx1"/>
          </a:solidFill>
          <a:latin typeface="+mn-lt"/>
          <a:ea typeface="+mn-ea"/>
          <a:cs typeface="+mn-cs"/>
        </a:defRPr>
      </a:lvl9pPr>
    </p:bodyStyle>
    <p:otherStyle>
      <a:defPPr>
        <a:defRPr lang="en-US"/>
      </a:defPPr>
      <a:lvl1pPr marL="0" algn="l" defTabSz="1880957" rtl="0" eaLnBrk="1" latinLnBrk="0" hangingPunct="1">
        <a:defRPr sz="7400" kern="1200">
          <a:solidFill>
            <a:schemeClr val="tx1"/>
          </a:solidFill>
          <a:latin typeface="+mn-lt"/>
          <a:ea typeface="+mn-ea"/>
          <a:cs typeface="+mn-cs"/>
        </a:defRPr>
      </a:lvl1pPr>
      <a:lvl2pPr marL="1880957" algn="l" defTabSz="1880957" rtl="0" eaLnBrk="1" latinLnBrk="0" hangingPunct="1">
        <a:defRPr sz="7400" kern="1200">
          <a:solidFill>
            <a:schemeClr val="tx1"/>
          </a:solidFill>
          <a:latin typeface="+mn-lt"/>
          <a:ea typeface="+mn-ea"/>
          <a:cs typeface="+mn-cs"/>
        </a:defRPr>
      </a:lvl2pPr>
      <a:lvl3pPr marL="3761915" algn="l" defTabSz="1880957" rtl="0" eaLnBrk="1" latinLnBrk="0" hangingPunct="1">
        <a:defRPr sz="7400" kern="1200">
          <a:solidFill>
            <a:schemeClr val="tx1"/>
          </a:solidFill>
          <a:latin typeface="+mn-lt"/>
          <a:ea typeface="+mn-ea"/>
          <a:cs typeface="+mn-cs"/>
        </a:defRPr>
      </a:lvl3pPr>
      <a:lvl4pPr marL="5642872" algn="l" defTabSz="1880957" rtl="0" eaLnBrk="1" latinLnBrk="0" hangingPunct="1">
        <a:defRPr sz="7400" kern="1200">
          <a:solidFill>
            <a:schemeClr val="tx1"/>
          </a:solidFill>
          <a:latin typeface="+mn-lt"/>
          <a:ea typeface="+mn-ea"/>
          <a:cs typeface="+mn-cs"/>
        </a:defRPr>
      </a:lvl4pPr>
      <a:lvl5pPr marL="7523830" algn="l" defTabSz="1880957" rtl="0" eaLnBrk="1" latinLnBrk="0" hangingPunct="1">
        <a:defRPr sz="7400" kern="1200">
          <a:solidFill>
            <a:schemeClr val="tx1"/>
          </a:solidFill>
          <a:latin typeface="+mn-lt"/>
          <a:ea typeface="+mn-ea"/>
          <a:cs typeface="+mn-cs"/>
        </a:defRPr>
      </a:lvl5pPr>
      <a:lvl6pPr marL="9404787" algn="l" defTabSz="1880957" rtl="0" eaLnBrk="1" latinLnBrk="0" hangingPunct="1">
        <a:defRPr sz="7400" kern="1200">
          <a:solidFill>
            <a:schemeClr val="tx1"/>
          </a:solidFill>
          <a:latin typeface="+mn-lt"/>
          <a:ea typeface="+mn-ea"/>
          <a:cs typeface="+mn-cs"/>
        </a:defRPr>
      </a:lvl6pPr>
      <a:lvl7pPr marL="11285744" algn="l" defTabSz="1880957" rtl="0" eaLnBrk="1" latinLnBrk="0" hangingPunct="1">
        <a:defRPr sz="7400" kern="1200">
          <a:solidFill>
            <a:schemeClr val="tx1"/>
          </a:solidFill>
          <a:latin typeface="+mn-lt"/>
          <a:ea typeface="+mn-ea"/>
          <a:cs typeface="+mn-cs"/>
        </a:defRPr>
      </a:lvl7pPr>
      <a:lvl8pPr marL="13166702" algn="l" defTabSz="1880957" rtl="0" eaLnBrk="1" latinLnBrk="0" hangingPunct="1">
        <a:defRPr sz="7400" kern="1200">
          <a:solidFill>
            <a:schemeClr val="tx1"/>
          </a:solidFill>
          <a:latin typeface="+mn-lt"/>
          <a:ea typeface="+mn-ea"/>
          <a:cs typeface="+mn-cs"/>
        </a:defRPr>
      </a:lvl8pPr>
      <a:lvl9pPr marL="15047659" algn="l" defTabSz="1880957" rtl="0" eaLnBrk="1" latinLnBrk="0" hangingPunct="1">
        <a:defRPr sz="7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11" Type="http://schemas.openxmlformats.org/officeDocument/2006/relationships/image" Target="../media/image8.jpe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6.jpe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5C90D24-D589-0E42-A2A9-EE87CF4E480F}"/>
              </a:ext>
            </a:extLst>
          </p:cNvPr>
          <p:cNvSpPr>
            <a:spLocks noChangeArrowheads="1"/>
          </p:cNvSpPr>
          <p:nvPr/>
        </p:nvSpPr>
        <p:spPr bwMode="auto">
          <a:xfrm flipV="1">
            <a:off x="0" y="27584400"/>
            <a:ext cx="36576000" cy="1717675"/>
          </a:xfrm>
          <a:prstGeom prst="rect">
            <a:avLst/>
          </a:prstGeom>
          <a:solidFill>
            <a:schemeClr val="accent2"/>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78373" tIns="39187" rIns="78373" bIns="39187" anchor="ctr"/>
          <a:lstStyle>
            <a:lvl1pPr eaLnBrk="0" hangingPunct="0">
              <a:defRPr sz="7400">
                <a:solidFill>
                  <a:schemeClr val="tx1"/>
                </a:solidFill>
                <a:latin typeface="Arial" charset="0"/>
                <a:ea typeface="ＭＳ Ｐゴシック" charset="-128"/>
              </a:defRPr>
            </a:lvl1pPr>
            <a:lvl2pPr marL="742950" indent="-285750" eaLnBrk="0" hangingPunct="0">
              <a:defRPr sz="7400">
                <a:solidFill>
                  <a:schemeClr val="tx1"/>
                </a:solidFill>
                <a:latin typeface="Arial" charset="0"/>
                <a:ea typeface="ＭＳ Ｐゴシック" charset="-128"/>
              </a:defRPr>
            </a:lvl2pPr>
            <a:lvl3pPr marL="1143000" indent="-228600" eaLnBrk="0" hangingPunct="0">
              <a:defRPr sz="7400">
                <a:solidFill>
                  <a:schemeClr val="tx1"/>
                </a:solidFill>
                <a:latin typeface="Arial" charset="0"/>
                <a:ea typeface="ＭＳ Ｐゴシック" charset="-128"/>
              </a:defRPr>
            </a:lvl3pPr>
            <a:lvl4pPr marL="1600200" indent="-228600" eaLnBrk="0" hangingPunct="0">
              <a:defRPr sz="7400">
                <a:solidFill>
                  <a:schemeClr val="tx1"/>
                </a:solidFill>
                <a:latin typeface="Arial" charset="0"/>
                <a:ea typeface="ＭＳ Ｐゴシック" charset="-128"/>
              </a:defRPr>
            </a:lvl4pPr>
            <a:lvl5pPr marL="2057400" indent="-228600" eaLnBrk="0" hangingPunct="0">
              <a:defRPr sz="7400">
                <a:solidFill>
                  <a:schemeClr val="tx1"/>
                </a:solidFill>
                <a:latin typeface="Arial" charset="0"/>
                <a:ea typeface="ＭＳ Ｐゴシック" charset="-128"/>
              </a:defRPr>
            </a:lvl5pPr>
            <a:lvl6pPr marL="2514600" indent="-228600" defTabSz="1879600" eaLnBrk="0" fontAlgn="base" hangingPunct="0">
              <a:spcBef>
                <a:spcPct val="0"/>
              </a:spcBef>
              <a:spcAft>
                <a:spcPct val="0"/>
              </a:spcAft>
              <a:defRPr sz="7400">
                <a:solidFill>
                  <a:schemeClr val="tx1"/>
                </a:solidFill>
                <a:latin typeface="Arial" charset="0"/>
                <a:ea typeface="ＭＳ Ｐゴシック" charset="-128"/>
              </a:defRPr>
            </a:lvl6pPr>
            <a:lvl7pPr marL="2971800" indent="-228600" defTabSz="1879600" eaLnBrk="0" fontAlgn="base" hangingPunct="0">
              <a:spcBef>
                <a:spcPct val="0"/>
              </a:spcBef>
              <a:spcAft>
                <a:spcPct val="0"/>
              </a:spcAft>
              <a:defRPr sz="7400">
                <a:solidFill>
                  <a:schemeClr val="tx1"/>
                </a:solidFill>
                <a:latin typeface="Arial" charset="0"/>
                <a:ea typeface="ＭＳ Ｐゴシック" charset="-128"/>
              </a:defRPr>
            </a:lvl7pPr>
            <a:lvl8pPr marL="3429000" indent="-228600" defTabSz="1879600" eaLnBrk="0" fontAlgn="base" hangingPunct="0">
              <a:spcBef>
                <a:spcPct val="0"/>
              </a:spcBef>
              <a:spcAft>
                <a:spcPct val="0"/>
              </a:spcAft>
              <a:defRPr sz="7400">
                <a:solidFill>
                  <a:schemeClr val="tx1"/>
                </a:solidFill>
                <a:latin typeface="Arial" charset="0"/>
                <a:ea typeface="ＭＳ Ｐゴシック" charset="-128"/>
              </a:defRPr>
            </a:lvl8pPr>
            <a:lvl9pPr marL="3886200" indent="-228600" defTabSz="1879600" eaLnBrk="0" fontAlgn="base" hangingPunct="0">
              <a:spcBef>
                <a:spcPct val="0"/>
              </a:spcBef>
              <a:spcAft>
                <a:spcPct val="0"/>
              </a:spcAft>
              <a:defRPr sz="7400">
                <a:solidFill>
                  <a:schemeClr val="tx1"/>
                </a:solidFill>
                <a:latin typeface="Arial" charset="0"/>
                <a:ea typeface="ＭＳ Ｐゴシック" charset="-128"/>
              </a:defRPr>
            </a:lvl9pPr>
          </a:lstStyle>
          <a:p>
            <a:pPr algn="ctr" eaLnBrk="1" hangingPunct="1">
              <a:defRPr/>
            </a:pPr>
            <a:endParaRPr lang="en-US" altLang="en-US">
              <a:solidFill>
                <a:srgbClr val="FFFFFF"/>
              </a:solidFill>
            </a:endParaRPr>
          </a:p>
        </p:txBody>
      </p:sp>
      <p:sp>
        <p:nvSpPr>
          <p:cNvPr id="15363" name="Rectangle 5">
            <a:extLst>
              <a:ext uri="{FF2B5EF4-FFF2-40B4-BE49-F238E27FC236}">
                <a16:creationId xmlns:a16="http://schemas.microsoft.com/office/drawing/2014/main" id="{84A8639A-F533-495F-9AA9-D91FB2CA8945}"/>
              </a:ext>
            </a:extLst>
          </p:cNvPr>
          <p:cNvSpPr>
            <a:spLocks noChangeArrowheads="1"/>
          </p:cNvSpPr>
          <p:nvPr/>
        </p:nvSpPr>
        <p:spPr bwMode="auto">
          <a:xfrm>
            <a:off x="7816587" y="1829922"/>
            <a:ext cx="26327100" cy="138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204" tIns="39096" rIns="78204" bIns="39096" anchor="t">
            <a:spAutoFit/>
          </a:bodyPr>
          <a:lstStyle>
            <a:lvl1pPr>
              <a:spcBef>
                <a:spcPct val="20000"/>
              </a:spcBef>
              <a:buFont typeface="Arial" panose="020B0604020202020204" pitchFamily="34" charset="0"/>
              <a:buChar char="•"/>
              <a:defRPr sz="1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1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9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5pPr>
            <a:lvl6pPr marL="25146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6pPr>
            <a:lvl7pPr marL="29718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7pPr>
            <a:lvl8pPr marL="34290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8pPr>
            <a:lvl9pPr marL="38862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US" altLang="en-US" sz="4300" b="1" dirty="0">
                <a:latin typeface="Arial"/>
                <a:ea typeface="ＭＳ Ｐゴシック"/>
                <a:cs typeface="Arial"/>
              </a:rPr>
              <a:t>Anna Cannone</a:t>
            </a:r>
            <a:r>
              <a:rPr lang="en-US" altLang="en-US" sz="4300" b="1">
                <a:latin typeface="Arial"/>
                <a:ea typeface="ＭＳ Ｐゴシック"/>
                <a:cs typeface="Arial"/>
              </a:rPr>
              <a:t>, </a:t>
            </a:r>
            <a:r>
              <a:rPr lang="en-US" altLang="en-US" sz="4300" b="1" dirty="0">
                <a:latin typeface="Arial"/>
                <a:ea typeface="ＭＳ Ｐゴシック"/>
                <a:cs typeface="Arial"/>
              </a:rPr>
              <a:t>MA</a:t>
            </a:r>
            <a:r>
              <a:rPr lang="en-US" altLang="en-US" sz="4300" b="1">
                <a:latin typeface="Arial"/>
                <a:ea typeface="ＭＳ Ｐゴシック"/>
                <a:cs typeface="Arial"/>
              </a:rPr>
              <a:t>, CCC-SLP, </a:t>
            </a:r>
            <a:r>
              <a:rPr lang="en-US" altLang="en-US" sz="4300" b="1" dirty="0">
                <a:latin typeface="Arial"/>
                <a:ea typeface="ＭＳ Ｐゴシック"/>
                <a:cs typeface="Arial"/>
              </a:rPr>
              <a:t>Allison Gladfelter</a:t>
            </a:r>
            <a:r>
              <a:rPr lang="en-US" altLang="en-US" sz="4300" b="1">
                <a:latin typeface="Arial"/>
                <a:ea typeface="ＭＳ Ｐゴシック"/>
                <a:cs typeface="Arial"/>
              </a:rPr>
              <a:t>, </a:t>
            </a:r>
            <a:r>
              <a:rPr lang="en-US" altLang="en-US" sz="4300" b="1" dirty="0">
                <a:latin typeface="Arial"/>
                <a:ea typeface="ＭＳ Ｐゴシック"/>
                <a:cs typeface="Arial"/>
              </a:rPr>
              <a:t>PhD</a:t>
            </a:r>
            <a:r>
              <a:rPr lang="en-US" altLang="en-US" sz="4300" b="1">
                <a:latin typeface="Arial"/>
                <a:ea typeface="ＭＳ Ｐゴシック"/>
                <a:cs typeface="Arial"/>
              </a:rPr>
              <a:t>, CCC-SLP, Emma Sergeant</a:t>
            </a:r>
            <a:r>
              <a:rPr lang="en-US" altLang="en-US" sz="4100" b="1">
                <a:latin typeface="Arial"/>
                <a:ea typeface="ＭＳ Ｐゴシック"/>
                <a:cs typeface="Arial"/>
              </a:rPr>
              <a:t> </a:t>
            </a:r>
            <a:endParaRPr lang="en-US" altLang="en-US" sz="4100" b="1">
              <a:cs typeface="Arial"/>
            </a:endParaRPr>
          </a:p>
          <a:p>
            <a:pPr eaLnBrk="1" hangingPunct="1">
              <a:spcBef>
                <a:spcPct val="50000"/>
              </a:spcBef>
              <a:buNone/>
            </a:pPr>
            <a:r>
              <a:rPr lang="en-US" altLang="en-US" sz="2800" b="1">
                <a:latin typeface="Arial"/>
                <a:ea typeface="ＭＳ Ｐゴシック"/>
                <a:cs typeface="Arial"/>
              </a:rPr>
              <a:t>School of Allied Health and Communicative Disorders, College of Health and Human Sciences, Northern Illinois University</a:t>
            </a:r>
          </a:p>
        </p:txBody>
      </p:sp>
      <p:sp>
        <p:nvSpPr>
          <p:cNvPr id="15364" name="TextBox 93">
            <a:extLst>
              <a:ext uri="{FF2B5EF4-FFF2-40B4-BE49-F238E27FC236}">
                <a16:creationId xmlns:a16="http://schemas.microsoft.com/office/drawing/2014/main" id="{11F90DC1-0536-4DE2-A2FA-8F9BDDA81C2C}"/>
              </a:ext>
            </a:extLst>
          </p:cNvPr>
          <p:cNvSpPr txBox="1">
            <a:spLocks noChangeArrowheads="1"/>
          </p:cNvSpPr>
          <p:nvPr/>
        </p:nvSpPr>
        <p:spPr bwMode="auto">
          <a:xfrm>
            <a:off x="4533899" y="363493"/>
            <a:ext cx="27470101" cy="143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8373" tIns="39187" rIns="78373" bIns="39187" anchor="t">
            <a:spAutoFit/>
          </a:bodyPr>
          <a:lstStyle>
            <a:lvl1pPr>
              <a:spcBef>
                <a:spcPct val="20000"/>
              </a:spcBef>
              <a:buFont typeface="Arial" panose="020B0604020202020204" pitchFamily="34" charset="0"/>
              <a:buChar char="•"/>
              <a:defRPr sz="1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1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9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5pPr>
            <a:lvl6pPr marL="25146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6pPr>
            <a:lvl7pPr marL="29718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7pPr>
            <a:lvl8pPr marL="34290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8pPr>
            <a:lvl9pPr marL="38862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sz="4400" dirty="0">
                <a:effectLst/>
                <a:latin typeface="Arial Black"/>
                <a:ea typeface="Times New Roman" panose="02020603050405020304" pitchFamily="18" charset="0"/>
              </a:rPr>
              <a:t>The feasibility of an adaptive pillow to enable AAC use during hippotherapy-incorporated speech-language intervention sessions</a:t>
            </a:r>
            <a:endParaRPr lang="en-US" altLang="en-US" sz="4400" dirty="0">
              <a:solidFill>
                <a:schemeClr val="tx2"/>
              </a:solidFill>
              <a:latin typeface="Arial Black"/>
            </a:endParaRPr>
          </a:p>
        </p:txBody>
      </p:sp>
      <p:sp>
        <p:nvSpPr>
          <p:cNvPr id="15365" name="Rectangle 33">
            <a:extLst>
              <a:ext uri="{FF2B5EF4-FFF2-40B4-BE49-F238E27FC236}">
                <a16:creationId xmlns:a16="http://schemas.microsoft.com/office/drawing/2014/main" id="{E852BA84-16A7-4E7B-B5DC-E11E280BFA5D}"/>
              </a:ext>
            </a:extLst>
          </p:cNvPr>
          <p:cNvSpPr>
            <a:spLocks noChangeArrowheads="1"/>
          </p:cNvSpPr>
          <p:nvPr/>
        </p:nvSpPr>
        <p:spPr bwMode="auto">
          <a:xfrm>
            <a:off x="418754" y="15987253"/>
            <a:ext cx="8191500" cy="4493017"/>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308556" tIns="308556" rIns="308556" bIns="308556" anchor="t"/>
          <a:lstStyle>
            <a:lvl1pPr>
              <a:spcBef>
                <a:spcPct val="20000"/>
              </a:spcBef>
              <a:buFont typeface="Arial" panose="020B0604020202020204" pitchFamily="34" charset="0"/>
              <a:buChar char="•"/>
              <a:defRPr sz="1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1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9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5pPr>
            <a:lvl6pPr marL="25146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6pPr>
            <a:lvl7pPr marL="29718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7pPr>
            <a:lvl8pPr marL="34290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8pPr>
            <a:lvl9pPr marL="38862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None/>
            </a:pPr>
            <a:r>
              <a:rPr lang="en-US" altLang="en-US" sz="3600" b="1">
                <a:solidFill>
                  <a:srgbClr val="FF0000"/>
                </a:solidFill>
                <a:latin typeface="Arial"/>
                <a:ea typeface="ＭＳ Ｐゴシック"/>
                <a:cs typeface="Arial"/>
              </a:rPr>
              <a:t>Research Questions </a:t>
            </a:r>
            <a:endParaRPr lang="en-US" sz="3600">
              <a:solidFill>
                <a:srgbClr val="FF0000"/>
              </a:solidFill>
            </a:endParaRPr>
          </a:p>
          <a:p>
            <a:pPr marL="514350" indent="-514350">
              <a:lnSpc>
                <a:spcPct val="107000"/>
              </a:lnSpc>
              <a:spcBef>
                <a:spcPts val="0"/>
              </a:spcBef>
              <a:spcAft>
                <a:spcPts val="800"/>
              </a:spcAft>
              <a:buAutoNum type="arabicParenR"/>
            </a:pPr>
            <a:r>
              <a:rPr lang="en-US" sz="2800" dirty="0">
                <a:solidFill>
                  <a:schemeClr val="tx2"/>
                </a:solidFill>
                <a:effectLst/>
                <a:latin typeface="Times New Roman"/>
                <a:ea typeface="Times New Roman" panose="02020603050405020304" pitchFamily="18" charset="0"/>
                <a:cs typeface="Times New Roman"/>
              </a:rPr>
              <a:t>Is it feasible for children with complex communication needs to access their AAC systems during sessions that incorporate hippotherapy with the use of an adaptive pillow?</a:t>
            </a:r>
          </a:p>
          <a:p>
            <a:pPr marL="514350" indent="-514350">
              <a:lnSpc>
                <a:spcPct val="107000"/>
              </a:lnSpc>
              <a:spcBef>
                <a:spcPts val="0"/>
              </a:spcBef>
              <a:spcAft>
                <a:spcPts val="800"/>
              </a:spcAft>
              <a:buAutoNum type="arabicParenR"/>
            </a:pPr>
            <a:r>
              <a:rPr lang="en-US" sz="2800" dirty="0">
                <a:solidFill>
                  <a:schemeClr val="tx2"/>
                </a:solidFill>
                <a:effectLst/>
                <a:latin typeface="Times New Roman"/>
                <a:ea typeface="Times New Roman" panose="02020603050405020304" pitchFamily="18" charset="0"/>
                <a:cs typeface="Times New Roman"/>
              </a:rPr>
              <a:t>Do children who have full access to their AAC systems during hippotherapy-incorporated sessions show gains in communication skills?</a:t>
            </a:r>
            <a:endParaRPr lang="en-US" sz="2800" dirty="0">
              <a:solidFill>
                <a:schemeClr val="tx2"/>
              </a:solidFill>
              <a:effectLst/>
              <a:latin typeface="Times New Roman"/>
              <a:ea typeface="ＭＳ Ｐゴシック"/>
              <a:cs typeface="Times New Roman"/>
            </a:endParaRPr>
          </a:p>
        </p:txBody>
      </p:sp>
      <p:sp>
        <p:nvSpPr>
          <p:cNvPr id="15366" name="Rectangle 29">
            <a:extLst>
              <a:ext uri="{FF2B5EF4-FFF2-40B4-BE49-F238E27FC236}">
                <a16:creationId xmlns:a16="http://schemas.microsoft.com/office/drawing/2014/main" id="{E8CAE77C-32C2-40AE-82C8-EC110B64E799}"/>
              </a:ext>
            </a:extLst>
          </p:cNvPr>
          <p:cNvSpPr>
            <a:spLocks noChangeArrowheads="1"/>
          </p:cNvSpPr>
          <p:nvPr/>
        </p:nvSpPr>
        <p:spPr bwMode="auto">
          <a:xfrm>
            <a:off x="418754" y="3538231"/>
            <a:ext cx="8191500" cy="1209082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308556" tIns="308556" rIns="308556" bIns="308556" anchor="t"/>
          <a:lstStyle>
            <a:lvl1pPr>
              <a:spcBef>
                <a:spcPct val="20000"/>
              </a:spcBef>
              <a:buFont typeface="Arial" panose="020B0604020202020204" pitchFamily="34" charset="0"/>
              <a:buChar char="•"/>
              <a:defRPr sz="1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1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9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5pPr>
            <a:lvl6pPr marL="25146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6pPr>
            <a:lvl7pPr marL="29718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7pPr>
            <a:lvl8pPr marL="34290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8pPr>
            <a:lvl9pPr marL="38862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en-GB" altLang="en-US" sz="3600" b="1" dirty="0">
                <a:solidFill>
                  <a:srgbClr val="FF0000"/>
                </a:solidFill>
                <a:latin typeface="Arial"/>
                <a:ea typeface="ＭＳ Ｐゴシック"/>
                <a:cs typeface="Arial"/>
              </a:rPr>
              <a:t>Introduction</a:t>
            </a:r>
            <a:endParaRPr lang="en-US" altLang="en-US" sz="2400" b="1" dirty="0">
              <a:solidFill>
                <a:srgbClr val="FF0000"/>
              </a:solidFill>
              <a:latin typeface="Arial"/>
              <a:ea typeface="ＭＳ Ｐゴシック"/>
              <a:cs typeface="Arial"/>
            </a:endParaRPr>
          </a:p>
          <a:p>
            <a:pPr eaLnBrk="1" hangingPunct="1">
              <a:spcBef>
                <a:spcPts val="600"/>
              </a:spcBef>
              <a:spcAft>
                <a:spcPts val="800"/>
              </a:spcAft>
              <a:buNone/>
            </a:pPr>
            <a:r>
              <a:rPr lang="en-US" sz="2800" dirty="0">
                <a:solidFill>
                  <a:schemeClr val="tx2"/>
                </a:solidFill>
                <a:effectLst/>
                <a:latin typeface="Times New Roman"/>
                <a:ea typeface="Times New Roman" panose="02020603050405020304" pitchFamily="18" charset="0"/>
                <a:cs typeface="Times New Roman"/>
              </a:rPr>
              <a:t>Children with complex communication and sensory needs often participate in speech-language therapy sessions that incorporate hippotherapy as a tool to enhance therapy outcomes (Macauley &amp; Gutierrez, 2021; Maldonado, 2021). For children with complex communication needs, the consistent use of augmentative or alternative communication (AAC), such as a dedicated speech-generating device (SGD) or an iPad with an AAC application, increases their functional and spontaneous communication and comprehension of language </a:t>
            </a:r>
            <a:r>
              <a:rPr lang="en-US" sz="2800" dirty="0">
                <a:solidFill>
                  <a:schemeClr val="tx2"/>
                </a:solidFill>
                <a:latin typeface="Times New Roman"/>
                <a:ea typeface="Times New Roman" panose="02020603050405020304" pitchFamily="18" charset="0"/>
                <a:cs typeface="Times New Roman"/>
              </a:rPr>
              <a:t>(</a:t>
            </a:r>
            <a:r>
              <a:rPr lang="en-US" sz="2800" dirty="0" err="1">
                <a:solidFill>
                  <a:schemeClr val="tx2"/>
                </a:solidFill>
                <a:effectLst/>
                <a:latin typeface="Times New Roman"/>
                <a:ea typeface="Times New Roman" panose="02020603050405020304" pitchFamily="18" charset="0"/>
                <a:cs typeface="Times New Roman"/>
              </a:rPr>
              <a:t>Bedwani</a:t>
            </a:r>
            <a:r>
              <a:rPr lang="en-US" sz="2800" dirty="0">
                <a:solidFill>
                  <a:schemeClr val="tx2"/>
                </a:solidFill>
                <a:effectLst/>
                <a:latin typeface="Times New Roman"/>
                <a:ea typeface="Times New Roman" panose="02020603050405020304" pitchFamily="18" charset="0"/>
                <a:cs typeface="Times New Roman"/>
              </a:rPr>
              <a:t>, et al., 2015).</a:t>
            </a:r>
          </a:p>
          <a:p>
            <a:pPr eaLnBrk="1" hangingPunct="1">
              <a:spcBef>
                <a:spcPts val="600"/>
              </a:spcBef>
              <a:spcAft>
                <a:spcPts val="800"/>
              </a:spcAft>
              <a:buNone/>
            </a:pPr>
            <a:r>
              <a:rPr lang="en-US" sz="2800" dirty="0">
                <a:solidFill>
                  <a:schemeClr val="tx2"/>
                </a:solidFill>
                <a:effectLst/>
                <a:latin typeface="Times New Roman"/>
                <a:ea typeface="Times New Roman" panose="02020603050405020304" pitchFamily="18" charset="0"/>
                <a:cs typeface="Times New Roman"/>
              </a:rPr>
              <a:t>Incorporating hippotherapy and AAC presents challenges in terms of managing additional technology that preserves the reliability of therapy and does not interfere with the horse. In this feasibility study, we explored how adapting a pillow to securely mount the clients’ AAC devices without harming the horse could allow participants to continue accessing their AAC system</a:t>
            </a:r>
            <a:r>
              <a:rPr lang="en-US" sz="2800" dirty="0">
                <a:solidFill>
                  <a:schemeClr val="tx2"/>
                </a:solidFill>
                <a:latin typeface="Times New Roman"/>
                <a:ea typeface="Times New Roman" panose="02020603050405020304" pitchFamily="18" charset="0"/>
                <a:cs typeface="Times New Roman"/>
              </a:rPr>
              <a:t> throughout the mounted time.</a:t>
            </a:r>
            <a:endParaRPr lang="en-US" sz="2800" dirty="0">
              <a:solidFill>
                <a:schemeClr val="tx2"/>
              </a:solidFill>
              <a:effectLst/>
              <a:latin typeface="Times New Roman"/>
              <a:ea typeface="Times New Roman" panose="02020603050405020304" pitchFamily="18" charset="0"/>
              <a:cs typeface="Times New Roman"/>
            </a:endParaRPr>
          </a:p>
          <a:p>
            <a:pPr eaLnBrk="1" hangingPunct="1">
              <a:spcBef>
                <a:spcPts val="600"/>
              </a:spcBef>
              <a:spcAft>
                <a:spcPts val="800"/>
              </a:spcAft>
              <a:buNone/>
            </a:pPr>
            <a:r>
              <a:rPr lang="en-US" sz="2800" dirty="0">
                <a:solidFill>
                  <a:schemeClr val="tx2"/>
                </a:solidFill>
                <a:effectLst/>
                <a:latin typeface="Times New Roman"/>
                <a:ea typeface="Times New Roman" panose="02020603050405020304" pitchFamily="18" charset="0"/>
                <a:cs typeface="Times New Roman"/>
              </a:rPr>
              <a:t>We then tracked the participants’ pre-selected language goals</a:t>
            </a:r>
            <a:r>
              <a:rPr lang="en-US" sz="2800" dirty="0">
                <a:solidFill>
                  <a:schemeClr val="tx2"/>
                </a:solidFill>
                <a:latin typeface="Times New Roman"/>
                <a:ea typeface="Times New Roman" panose="02020603050405020304" pitchFamily="18" charset="0"/>
                <a:cs typeface="Times New Roman"/>
              </a:rPr>
              <a:t> </a:t>
            </a:r>
            <a:r>
              <a:rPr lang="en-US" sz="2800" dirty="0">
                <a:solidFill>
                  <a:schemeClr val="tx2"/>
                </a:solidFill>
                <a:effectLst/>
                <a:latin typeface="Times New Roman"/>
                <a:ea typeface="Times New Roman" panose="02020603050405020304" pitchFamily="18" charset="0"/>
                <a:cs typeface="Times New Roman"/>
              </a:rPr>
              <a:t>across 14-months to see if the ability to access their AAC device during sessions incorporating hippotherapy improved their communication skills.</a:t>
            </a:r>
            <a:endParaRPr lang="en-US" sz="2800" dirty="0">
              <a:solidFill>
                <a:schemeClr val="tx2"/>
              </a:solidFill>
              <a:effectLst/>
              <a:latin typeface="Times New Roman"/>
              <a:ea typeface="Calibri" panose="020F0502020204030204" pitchFamily="34" charset="0"/>
              <a:cs typeface="Times New Roman"/>
            </a:endParaRPr>
          </a:p>
        </p:txBody>
      </p:sp>
      <p:sp>
        <p:nvSpPr>
          <p:cNvPr id="15367" name="Rectangle 31">
            <a:extLst>
              <a:ext uri="{FF2B5EF4-FFF2-40B4-BE49-F238E27FC236}">
                <a16:creationId xmlns:a16="http://schemas.microsoft.com/office/drawing/2014/main" id="{8B5D85A6-DB2B-4F6E-A17F-7CBFE3E50DCA}"/>
              </a:ext>
            </a:extLst>
          </p:cNvPr>
          <p:cNvSpPr>
            <a:spLocks noChangeArrowheads="1"/>
          </p:cNvSpPr>
          <p:nvPr/>
        </p:nvSpPr>
        <p:spPr bwMode="auto">
          <a:xfrm>
            <a:off x="8955466" y="3538231"/>
            <a:ext cx="9307491" cy="24650437"/>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308556" tIns="308556" rIns="308556" bIns="308556" anchor="t"/>
          <a:lstStyle>
            <a:lvl1pPr>
              <a:spcBef>
                <a:spcPct val="20000"/>
              </a:spcBef>
              <a:buFont typeface="Arial" panose="020B0604020202020204" pitchFamily="34" charset="0"/>
              <a:buChar char="•"/>
              <a:defRPr sz="1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1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9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5pPr>
            <a:lvl6pPr marL="25146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6pPr>
            <a:lvl7pPr marL="29718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7pPr>
            <a:lvl8pPr marL="34290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8pPr>
            <a:lvl9pPr marL="38862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9pPr>
          </a:lstStyle>
          <a:p>
            <a:pPr>
              <a:lnSpc>
                <a:spcPct val="107000"/>
              </a:lnSpc>
              <a:spcBef>
                <a:spcPts val="0"/>
              </a:spcBef>
              <a:spcAft>
                <a:spcPts val="800"/>
              </a:spcAft>
              <a:buNone/>
            </a:pPr>
            <a:r>
              <a:rPr lang="en-US" sz="2800" b="1" dirty="0">
                <a:solidFill>
                  <a:schemeClr val="tx2">
                    <a:lumMod val="75000"/>
                    <a:lumOff val="25000"/>
                  </a:schemeClr>
                </a:solidFill>
                <a:effectLst/>
                <a:latin typeface="+mj-lt"/>
                <a:ea typeface="Times New Roman" panose="02020603050405020304" pitchFamily="18" charset="0"/>
                <a:cs typeface="Times New Roman"/>
              </a:rPr>
              <a:t>AAC Systems </a:t>
            </a:r>
          </a:p>
          <a:p>
            <a:pPr>
              <a:lnSpc>
                <a:spcPct val="107000"/>
              </a:lnSpc>
              <a:spcBef>
                <a:spcPts val="0"/>
              </a:spcBef>
              <a:spcAft>
                <a:spcPts val="800"/>
              </a:spcAft>
              <a:buNone/>
            </a:pPr>
            <a:r>
              <a:rPr lang="en-US" sz="2800" dirty="0">
                <a:solidFill>
                  <a:schemeClr val="tx2"/>
                </a:solidFill>
                <a:effectLst/>
                <a:latin typeface="Times New Roman"/>
                <a:ea typeface="Times New Roman" panose="02020603050405020304" pitchFamily="18" charset="0"/>
                <a:cs typeface="Times New Roman"/>
              </a:rPr>
              <a:t>Multi-modal communication including SGD</a:t>
            </a:r>
            <a:r>
              <a:rPr lang="en-US" sz="2800" dirty="0">
                <a:solidFill>
                  <a:schemeClr val="tx2"/>
                </a:solidFill>
                <a:latin typeface="Times New Roman"/>
                <a:ea typeface="Times New Roman" panose="02020603050405020304" pitchFamily="18" charset="0"/>
                <a:cs typeface="Times New Roman"/>
              </a:rPr>
              <a:t>s</a:t>
            </a:r>
            <a:r>
              <a:rPr lang="en-US" sz="2800" dirty="0">
                <a:solidFill>
                  <a:schemeClr val="tx2"/>
                </a:solidFill>
                <a:effectLst/>
                <a:latin typeface="Times New Roman"/>
                <a:ea typeface="Times New Roman" panose="02020603050405020304" pitchFamily="18" charset="0"/>
                <a:cs typeface="Times New Roman"/>
              </a:rPr>
              <a:t>, oral speech, or a combination were used to enhance language comprehension and language production (Allen et al. 2017; O’Neill, Light, &amp; Pope, 2018; </a:t>
            </a:r>
            <a:r>
              <a:rPr lang="en-US" sz="2800" dirty="0" err="1">
                <a:solidFill>
                  <a:schemeClr val="tx2"/>
                </a:solidFill>
                <a:effectLst/>
                <a:latin typeface="Times New Roman"/>
                <a:ea typeface="Times New Roman" panose="02020603050405020304" pitchFamily="18" charset="0"/>
                <a:cs typeface="Times New Roman"/>
              </a:rPr>
              <a:t>Sennot</a:t>
            </a:r>
            <a:r>
              <a:rPr lang="en-US" sz="2800" dirty="0">
                <a:solidFill>
                  <a:schemeClr val="tx2"/>
                </a:solidFill>
                <a:effectLst/>
                <a:latin typeface="Times New Roman"/>
                <a:ea typeface="Times New Roman" panose="02020603050405020304" pitchFamily="18" charset="0"/>
                <a:cs typeface="Times New Roman"/>
              </a:rPr>
              <a:t>, Light, &amp; McNaughton, 2016). </a:t>
            </a: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600" dirty="0">
              <a:solidFill>
                <a:schemeClr val="tx2"/>
              </a:solidFill>
              <a:latin typeface="Times New Roman"/>
              <a:ea typeface="Times New Roman" panose="02020603050405020304" pitchFamily="18" charset="0"/>
              <a:cs typeface="Times New Roman"/>
            </a:endParaRPr>
          </a:p>
          <a:p>
            <a:pPr>
              <a:lnSpc>
                <a:spcPct val="107000"/>
              </a:lnSpc>
              <a:spcBef>
                <a:spcPts val="0"/>
              </a:spcBef>
              <a:spcAft>
                <a:spcPts val="800"/>
              </a:spcAft>
              <a:buNone/>
            </a:pPr>
            <a:endParaRPr lang="en-US" sz="2800" b="1" dirty="0">
              <a:solidFill>
                <a:schemeClr val="tx2">
                  <a:lumMod val="75000"/>
                  <a:lumOff val="25000"/>
                </a:schemeClr>
              </a:solidFill>
              <a:effectLst/>
              <a:latin typeface="+mj-lt"/>
              <a:ea typeface="Times New Roman" panose="02020603050405020304" pitchFamily="18" charset="0"/>
              <a:cs typeface="Times New Roman"/>
            </a:endParaRPr>
          </a:p>
          <a:p>
            <a:pPr>
              <a:lnSpc>
                <a:spcPct val="107000"/>
              </a:lnSpc>
              <a:spcBef>
                <a:spcPts val="0"/>
              </a:spcBef>
              <a:spcAft>
                <a:spcPts val="800"/>
              </a:spcAft>
              <a:buNone/>
            </a:pPr>
            <a:r>
              <a:rPr lang="en-US" sz="2800" b="1" dirty="0">
                <a:solidFill>
                  <a:schemeClr val="tx2">
                    <a:lumMod val="75000"/>
                    <a:lumOff val="25000"/>
                  </a:schemeClr>
                </a:solidFill>
                <a:effectLst/>
                <a:latin typeface="+mj-lt"/>
                <a:ea typeface="Times New Roman" panose="02020603050405020304" pitchFamily="18" charset="0"/>
                <a:cs typeface="Times New Roman"/>
              </a:rPr>
              <a:t>Adaptive Pillows</a:t>
            </a:r>
          </a:p>
          <a:p>
            <a:pPr marL="457200" indent="-457200">
              <a:lnSpc>
                <a:spcPct val="107000"/>
              </a:lnSpc>
              <a:spcBef>
                <a:spcPts val="0"/>
              </a:spcBef>
              <a:spcAft>
                <a:spcPts val="800"/>
              </a:spcAft>
            </a:pPr>
            <a:r>
              <a:rPr lang="en-US" sz="2800" dirty="0">
                <a:solidFill>
                  <a:schemeClr val="tx2"/>
                </a:solidFill>
                <a:effectLst/>
                <a:latin typeface="Times New Roman"/>
                <a:ea typeface="Times New Roman" panose="02020603050405020304" pitchFamily="18" charset="0"/>
                <a:cs typeface="Times New Roman"/>
              </a:rPr>
              <a:t>3 pillows (mini, standard, large) were created using soft, durable upholstery material, which supported the SGDs for user access and alleviated physical pressure on the horse</a:t>
            </a:r>
          </a:p>
          <a:p>
            <a:pPr marL="457200" indent="-457200">
              <a:lnSpc>
                <a:spcPct val="107000"/>
              </a:lnSpc>
              <a:spcBef>
                <a:spcPts val="0"/>
              </a:spcBef>
              <a:spcAft>
                <a:spcPts val="800"/>
              </a:spcAft>
            </a:pPr>
            <a:r>
              <a:rPr lang="en-US" sz="2800" dirty="0">
                <a:solidFill>
                  <a:schemeClr val="tx2"/>
                </a:solidFill>
                <a:effectLst/>
                <a:latin typeface="Times New Roman"/>
                <a:ea typeface="Times New Roman" panose="02020603050405020304" pitchFamily="18" charset="0"/>
                <a:cs typeface="Times New Roman"/>
              </a:rPr>
              <a:t>Elastic straps were attached across all corners of each pillow to easily place and remove devices</a:t>
            </a:r>
          </a:p>
          <a:p>
            <a:pPr marL="457200" indent="-457200">
              <a:lnSpc>
                <a:spcPct val="107000"/>
              </a:lnSpc>
              <a:spcBef>
                <a:spcPts val="0"/>
              </a:spcBef>
              <a:spcAft>
                <a:spcPts val="800"/>
              </a:spcAft>
            </a:pPr>
            <a:r>
              <a:rPr lang="en-US" sz="2800" dirty="0">
                <a:solidFill>
                  <a:schemeClr val="tx2"/>
                </a:solidFill>
                <a:effectLst/>
                <a:latin typeface="Times New Roman"/>
                <a:ea typeface="Times New Roman" panose="02020603050405020304" pitchFamily="18" charset="0"/>
                <a:cs typeface="Times New Roman"/>
              </a:rPr>
              <a:t>Longer straps were attached on the backs of all pillows to secure them to the surcingle, which further protected and held the device to the horse</a:t>
            </a:r>
          </a:p>
          <a:p>
            <a:pPr>
              <a:spcBef>
                <a:spcPct val="50000"/>
              </a:spcBef>
              <a:buNone/>
            </a:pPr>
            <a:endParaRPr lang="en-GB" altLang="en-US" sz="3600" b="1" dirty="0">
              <a:solidFill>
                <a:srgbClr val="808080"/>
              </a:solidFill>
              <a:latin typeface="Arial"/>
              <a:ea typeface="ＭＳ Ｐゴシック"/>
              <a:cs typeface="Arial"/>
            </a:endParaRPr>
          </a:p>
          <a:p>
            <a:pPr>
              <a:spcBef>
                <a:spcPct val="50000"/>
              </a:spcBef>
              <a:buNone/>
            </a:pPr>
            <a:endParaRPr lang="en-GB" altLang="en-US" sz="3600" b="1" dirty="0">
              <a:solidFill>
                <a:srgbClr val="808080"/>
              </a:solidFill>
              <a:latin typeface="Arial"/>
              <a:ea typeface="ＭＳ Ｐゴシック"/>
              <a:cs typeface="Arial"/>
            </a:endParaRPr>
          </a:p>
          <a:p>
            <a:pPr>
              <a:spcBef>
                <a:spcPct val="50000"/>
              </a:spcBef>
              <a:buNone/>
            </a:pPr>
            <a:endParaRPr lang="en-GB" altLang="en-US" sz="3600" b="1" dirty="0">
              <a:solidFill>
                <a:srgbClr val="808080"/>
              </a:solidFill>
              <a:latin typeface="Arial"/>
              <a:ea typeface="ＭＳ Ｐゴシック"/>
              <a:cs typeface="Arial"/>
            </a:endParaRPr>
          </a:p>
          <a:p>
            <a:pPr>
              <a:spcBef>
                <a:spcPct val="50000"/>
              </a:spcBef>
              <a:buNone/>
            </a:pPr>
            <a:endParaRPr lang="en-GB" altLang="en-US" sz="3600" b="1" dirty="0">
              <a:solidFill>
                <a:srgbClr val="808080"/>
              </a:solidFill>
              <a:latin typeface="Arial"/>
              <a:ea typeface="ＭＳ Ｐゴシック"/>
              <a:cs typeface="Arial"/>
            </a:endParaRPr>
          </a:p>
          <a:p>
            <a:pPr>
              <a:spcBef>
                <a:spcPct val="50000"/>
              </a:spcBef>
              <a:buNone/>
            </a:pPr>
            <a:endParaRPr lang="en-GB" altLang="en-US" sz="3600" b="1" dirty="0">
              <a:solidFill>
                <a:srgbClr val="808080"/>
              </a:solidFill>
              <a:latin typeface="Arial"/>
              <a:ea typeface="ＭＳ Ｐゴシック"/>
              <a:cs typeface="Arial"/>
            </a:endParaRPr>
          </a:p>
          <a:p>
            <a:pPr>
              <a:spcBef>
                <a:spcPct val="50000"/>
              </a:spcBef>
              <a:buNone/>
            </a:pPr>
            <a:endParaRPr lang="en-GB" altLang="en-US" sz="3600" b="1" dirty="0">
              <a:solidFill>
                <a:srgbClr val="808080"/>
              </a:solidFill>
              <a:latin typeface="Arial"/>
              <a:ea typeface="ＭＳ Ｐゴシック"/>
              <a:cs typeface="Arial"/>
            </a:endParaRPr>
          </a:p>
        </p:txBody>
      </p:sp>
      <p:pic>
        <p:nvPicPr>
          <p:cNvPr id="15372" name="Picture 1">
            <a:extLst>
              <a:ext uri="{FF2B5EF4-FFF2-40B4-BE49-F238E27FC236}">
                <a16:creationId xmlns:a16="http://schemas.microsoft.com/office/drawing/2014/main" id="{6673492C-41D4-458A-9F3C-A0283F6112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215216" y="392145"/>
            <a:ext cx="3158732" cy="25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Rectangle 32">
            <a:extLst>
              <a:ext uri="{FF2B5EF4-FFF2-40B4-BE49-F238E27FC236}">
                <a16:creationId xmlns:a16="http://schemas.microsoft.com/office/drawing/2014/main" id="{E08E7A5B-21C4-4915-B0D9-5D10B9EE70AD}"/>
              </a:ext>
            </a:extLst>
          </p:cNvPr>
          <p:cNvSpPr>
            <a:spLocks noChangeArrowheads="1"/>
          </p:cNvSpPr>
          <p:nvPr/>
        </p:nvSpPr>
        <p:spPr bwMode="auto">
          <a:xfrm>
            <a:off x="27388320" y="3520993"/>
            <a:ext cx="8417976" cy="19191524"/>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308556" tIns="308556" rIns="308556" bIns="308556" anchor="t"/>
          <a:lstStyle>
            <a:lvl1pPr>
              <a:spcBef>
                <a:spcPct val="20000"/>
              </a:spcBef>
              <a:buFont typeface="Arial" panose="020B0604020202020204" pitchFamily="34" charset="0"/>
              <a:buChar char="•"/>
              <a:defRPr sz="1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1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9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5pPr>
            <a:lvl6pPr marL="25146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6pPr>
            <a:lvl7pPr marL="29718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7pPr>
            <a:lvl8pPr marL="34290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8pPr>
            <a:lvl9pPr marL="38862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9pPr>
          </a:lstStyle>
          <a:p>
            <a:pPr>
              <a:spcBef>
                <a:spcPct val="50000"/>
              </a:spcBef>
              <a:buNone/>
            </a:pPr>
            <a:r>
              <a:rPr lang="en-US" sz="2800" b="1" dirty="0">
                <a:solidFill>
                  <a:schemeClr val="tx2">
                    <a:lumMod val="75000"/>
                    <a:lumOff val="25000"/>
                  </a:schemeClr>
                </a:solidFill>
                <a:latin typeface="Times New Roman"/>
                <a:ea typeface="ＭＳ Ｐゴシック"/>
                <a:cs typeface="Times New Roman"/>
              </a:rPr>
              <a:t>Question 2: </a:t>
            </a:r>
            <a:r>
              <a:rPr lang="en-US" sz="2800" dirty="0">
                <a:solidFill>
                  <a:schemeClr val="tx2"/>
                </a:solidFill>
                <a:latin typeface="Times New Roman"/>
                <a:ea typeface="ＭＳ Ｐゴシック"/>
                <a:cs typeface="Times New Roman"/>
              </a:rPr>
              <a:t>Do </a:t>
            </a:r>
            <a:r>
              <a:rPr lang="en" sz="2800" dirty="0">
                <a:solidFill>
                  <a:schemeClr val="tx2"/>
                </a:solidFill>
                <a:latin typeface="Times New Roman"/>
                <a:ea typeface="ＭＳ Ｐゴシック"/>
                <a:cs typeface="Times New Roman"/>
              </a:rPr>
              <a:t>children </a:t>
            </a:r>
            <a:r>
              <a:rPr lang="en-US" sz="2800" dirty="0">
                <a:solidFill>
                  <a:schemeClr val="tx2"/>
                </a:solidFill>
                <a:latin typeface="Times New Roman"/>
                <a:ea typeface="ＭＳ Ｐゴシック"/>
                <a:cs typeface="Times New Roman"/>
              </a:rPr>
              <a:t>who have full access to their AAC systems during hippotherapy-incorporated sessions show gains in communication skills?</a:t>
            </a:r>
          </a:p>
          <a:p>
            <a:pPr marL="457200" indent="-457200">
              <a:spcBef>
                <a:spcPct val="50000"/>
              </a:spcBef>
            </a:pPr>
            <a:r>
              <a:rPr lang="en-US" sz="2800" dirty="0">
                <a:solidFill>
                  <a:schemeClr val="tx2"/>
                </a:solidFill>
                <a:latin typeface="Times New Roman"/>
                <a:ea typeface="ＭＳ Ｐゴシック"/>
                <a:cs typeface="Times New Roman"/>
              </a:rPr>
              <a:t>All participants made notable gains in overall communication skills</a:t>
            </a:r>
            <a:endParaRPr lang="en-US" altLang="en-US" sz="2800" b="1" dirty="0">
              <a:solidFill>
                <a:schemeClr val="tx2">
                  <a:lumMod val="75000"/>
                  <a:lumOff val="25000"/>
                </a:schemeClr>
              </a:solidFill>
              <a:cs typeface="Arial"/>
            </a:endParaRPr>
          </a:p>
          <a:p>
            <a:pPr>
              <a:spcBef>
                <a:spcPct val="50000"/>
              </a:spcBef>
              <a:buNone/>
            </a:pPr>
            <a:endParaRPr lang="en-GB" sz="3600" b="1" dirty="0">
              <a:solidFill>
                <a:srgbClr val="FF0000"/>
              </a:solidFill>
              <a:latin typeface="Arial"/>
              <a:ea typeface="ＭＳ Ｐゴシック"/>
              <a:cs typeface="Arial"/>
            </a:endParaRPr>
          </a:p>
          <a:p>
            <a:pPr>
              <a:spcBef>
                <a:spcPct val="50000"/>
              </a:spcBef>
              <a:buNone/>
            </a:pPr>
            <a:endParaRPr lang="en-GB" sz="3600" b="1" dirty="0">
              <a:solidFill>
                <a:srgbClr val="FF0000"/>
              </a:solidFill>
              <a:latin typeface="Arial"/>
              <a:ea typeface="ＭＳ Ｐゴシック"/>
              <a:cs typeface="Arial"/>
            </a:endParaRPr>
          </a:p>
          <a:p>
            <a:pPr>
              <a:spcBef>
                <a:spcPct val="50000"/>
              </a:spcBef>
              <a:buNone/>
            </a:pPr>
            <a:endParaRPr lang="en-GB" sz="3600" b="1" dirty="0">
              <a:solidFill>
                <a:srgbClr val="FF0000"/>
              </a:solidFill>
              <a:latin typeface="Arial"/>
              <a:ea typeface="ＭＳ Ｐゴシック"/>
              <a:cs typeface="Arial"/>
            </a:endParaRPr>
          </a:p>
          <a:p>
            <a:pPr>
              <a:spcBef>
                <a:spcPct val="50000"/>
              </a:spcBef>
              <a:buNone/>
            </a:pPr>
            <a:endParaRPr lang="en-GB" sz="3600" b="1" dirty="0">
              <a:solidFill>
                <a:srgbClr val="FF0000"/>
              </a:solidFill>
              <a:latin typeface="Arial"/>
              <a:ea typeface="ＭＳ Ｐゴシック"/>
              <a:cs typeface="Arial"/>
            </a:endParaRPr>
          </a:p>
          <a:p>
            <a:pPr>
              <a:spcBef>
                <a:spcPct val="50000"/>
              </a:spcBef>
              <a:buNone/>
            </a:pPr>
            <a:endParaRPr lang="en-GB" sz="3600" b="1" dirty="0">
              <a:solidFill>
                <a:srgbClr val="FF0000"/>
              </a:solidFill>
              <a:latin typeface="Arial"/>
              <a:ea typeface="ＭＳ Ｐゴシック"/>
              <a:cs typeface="Arial"/>
            </a:endParaRPr>
          </a:p>
          <a:p>
            <a:pPr>
              <a:spcBef>
                <a:spcPct val="50000"/>
              </a:spcBef>
              <a:buNone/>
            </a:pPr>
            <a:endParaRPr lang="en-GB" sz="3600" b="1" dirty="0">
              <a:solidFill>
                <a:srgbClr val="FF0000"/>
              </a:solidFill>
              <a:latin typeface="Arial"/>
              <a:ea typeface="ＭＳ Ｐゴシック"/>
              <a:cs typeface="Arial"/>
            </a:endParaRPr>
          </a:p>
          <a:p>
            <a:pPr>
              <a:spcBef>
                <a:spcPct val="50000"/>
              </a:spcBef>
              <a:buNone/>
            </a:pPr>
            <a:endParaRPr lang="en-GB" sz="3600" b="1" dirty="0">
              <a:solidFill>
                <a:srgbClr val="FF0000"/>
              </a:solidFill>
              <a:latin typeface="Arial"/>
              <a:ea typeface="ＭＳ Ｐゴシック"/>
              <a:cs typeface="Arial"/>
            </a:endParaRPr>
          </a:p>
          <a:p>
            <a:pPr>
              <a:spcBef>
                <a:spcPct val="50000"/>
              </a:spcBef>
              <a:buNone/>
            </a:pPr>
            <a:r>
              <a:rPr lang="en-GB" sz="3600" b="1" dirty="0">
                <a:solidFill>
                  <a:srgbClr val="FF0000"/>
                </a:solidFill>
                <a:latin typeface="Arial"/>
                <a:ea typeface="ＭＳ Ｐゴシック"/>
                <a:cs typeface="Arial"/>
              </a:rPr>
              <a:t>Discussion</a:t>
            </a:r>
          </a:p>
          <a:p>
            <a:pPr>
              <a:spcBef>
                <a:spcPct val="50000"/>
              </a:spcBef>
              <a:buNone/>
            </a:pPr>
            <a:r>
              <a:rPr lang="en-GB" sz="2800" dirty="0">
                <a:solidFill>
                  <a:schemeClr val="tx2"/>
                </a:solidFill>
                <a:latin typeface="Times New Roman"/>
                <a:ea typeface="ＭＳ Ｐゴシック"/>
                <a:cs typeface="Times New Roman"/>
              </a:rPr>
              <a:t>The consistent use of one’s AAC system is essential for increasing functional and spontaneous communication and comprehension of language in children with complex communication needs (</a:t>
            </a:r>
            <a:r>
              <a:rPr lang="en-GB" sz="2800" dirty="0" err="1">
                <a:solidFill>
                  <a:schemeClr val="tx2"/>
                </a:solidFill>
                <a:latin typeface="Times New Roman"/>
                <a:ea typeface="ＭＳ Ｐゴシック"/>
                <a:cs typeface="Times New Roman"/>
              </a:rPr>
              <a:t>Bedwani</a:t>
            </a:r>
            <a:r>
              <a:rPr lang="en-GB" sz="2800" dirty="0">
                <a:solidFill>
                  <a:schemeClr val="tx2"/>
                </a:solidFill>
                <a:latin typeface="Times New Roman"/>
                <a:ea typeface="ＭＳ Ｐゴシック"/>
                <a:cs typeface="Times New Roman"/>
              </a:rPr>
              <a:t>, et al., 2015).  </a:t>
            </a:r>
          </a:p>
          <a:p>
            <a:pPr>
              <a:spcBef>
                <a:spcPct val="50000"/>
              </a:spcBef>
              <a:buNone/>
            </a:pPr>
            <a:r>
              <a:rPr lang="en-GB" sz="2800" dirty="0">
                <a:solidFill>
                  <a:schemeClr val="tx2"/>
                </a:solidFill>
                <a:latin typeface="Times New Roman"/>
                <a:ea typeface="ＭＳ Ｐゴシック"/>
                <a:cs typeface="Times New Roman"/>
              </a:rPr>
              <a:t>Prior to the use of the adaptive pillow, access to AAC systems during sessions that incorporate hippotherapy has been difficult due to the challenges of safely securing devices in a way that is accessible to clients and their clinicians without putting the horse at risk of discomfort or injury. Often, the alternative is to only provide clients access to low-technology visual supports, access to AAC devices when the horse has stopped moving or exclude the AAC device from on-horse activity entirely.</a:t>
            </a:r>
          </a:p>
          <a:p>
            <a:pPr>
              <a:spcBef>
                <a:spcPct val="50000"/>
              </a:spcBef>
              <a:buNone/>
            </a:pPr>
            <a:r>
              <a:rPr lang="en-GB" sz="2800" dirty="0">
                <a:solidFill>
                  <a:schemeClr val="tx2"/>
                </a:solidFill>
                <a:latin typeface="Times New Roman"/>
                <a:ea typeface="ＭＳ Ｐゴシック"/>
                <a:cs typeface="Times New Roman"/>
              </a:rPr>
              <a:t>This study demonstrated that the use of adaptive pillows to secure clients’ AAC systems to the horse was not only feasible, but that </a:t>
            </a:r>
            <a:r>
              <a:rPr lang="en-GB" sz="2800">
                <a:solidFill>
                  <a:schemeClr val="tx2"/>
                </a:solidFill>
                <a:latin typeface="Times New Roman"/>
                <a:ea typeface="ＭＳ Ｐゴシック"/>
                <a:cs typeface="Times New Roman"/>
              </a:rPr>
              <a:t>clients also made </a:t>
            </a:r>
            <a:r>
              <a:rPr lang="en-GB" sz="2800" dirty="0">
                <a:solidFill>
                  <a:schemeClr val="tx2"/>
                </a:solidFill>
                <a:latin typeface="Times New Roman"/>
                <a:ea typeface="ＭＳ Ｐゴシック"/>
                <a:cs typeface="Times New Roman"/>
              </a:rPr>
              <a:t>notable gains on their speech/language goals when they were provided access to their AAC devices during the entirety of the session.</a:t>
            </a:r>
            <a:endParaRPr lang="en-GB" sz="2800" dirty="0">
              <a:solidFill>
                <a:schemeClr val="tx2"/>
              </a:solidFill>
              <a:ea typeface="ＭＳ Ｐゴシック"/>
              <a:cs typeface="Arial"/>
            </a:endParaRPr>
          </a:p>
          <a:p>
            <a:pPr>
              <a:spcBef>
                <a:spcPct val="50000"/>
              </a:spcBef>
              <a:buFontTx/>
              <a:buNone/>
            </a:pPr>
            <a:endParaRPr lang="en-US" altLang="en-US" sz="3100" b="1" dirty="0">
              <a:solidFill>
                <a:schemeClr val="tx2">
                  <a:lumMod val="75000"/>
                  <a:lumOff val="25000"/>
                </a:schemeClr>
              </a:solidFill>
              <a:cs typeface="Arial"/>
            </a:endParaRPr>
          </a:p>
        </p:txBody>
      </p:sp>
      <p:sp>
        <p:nvSpPr>
          <p:cNvPr id="16" name="Rectangle 32">
            <a:extLst>
              <a:ext uri="{FF2B5EF4-FFF2-40B4-BE49-F238E27FC236}">
                <a16:creationId xmlns:a16="http://schemas.microsoft.com/office/drawing/2014/main" id="{EF53244C-785F-45E4-86B2-FC7042092920}"/>
              </a:ext>
            </a:extLst>
          </p:cNvPr>
          <p:cNvSpPr>
            <a:spLocks noChangeArrowheads="1"/>
          </p:cNvSpPr>
          <p:nvPr/>
        </p:nvSpPr>
        <p:spPr bwMode="auto">
          <a:xfrm>
            <a:off x="18861288" y="3538231"/>
            <a:ext cx="8066766" cy="2465043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308556" tIns="308556" rIns="308556" bIns="308556" anchor="t"/>
          <a:lstStyle>
            <a:lvl1pPr>
              <a:spcBef>
                <a:spcPct val="20000"/>
              </a:spcBef>
              <a:buFont typeface="Arial" panose="020B0604020202020204" pitchFamily="34" charset="0"/>
              <a:buChar char="•"/>
              <a:defRPr sz="1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1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9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5pPr>
            <a:lvl6pPr marL="25146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6pPr>
            <a:lvl7pPr marL="29718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7pPr>
            <a:lvl8pPr marL="34290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8pPr>
            <a:lvl9pPr marL="38862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9pPr>
          </a:lstStyle>
          <a:p>
            <a:pPr>
              <a:lnSpc>
                <a:spcPct val="107000"/>
              </a:lnSpc>
              <a:spcBef>
                <a:spcPts val="0"/>
              </a:spcBef>
              <a:spcAft>
                <a:spcPts val="800"/>
              </a:spcAft>
              <a:buNone/>
            </a:pPr>
            <a:r>
              <a:rPr lang="en-US" sz="2800" b="1" dirty="0">
                <a:solidFill>
                  <a:schemeClr val="tx2">
                    <a:lumMod val="75000"/>
                    <a:lumOff val="25000"/>
                  </a:schemeClr>
                </a:solidFill>
                <a:latin typeface="+mj-lt"/>
                <a:ea typeface="Times New Roman" panose="02020603050405020304" pitchFamily="18" charset="0"/>
                <a:cs typeface="Times New Roman"/>
              </a:rPr>
              <a:t>Procedure</a:t>
            </a:r>
          </a:p>
          <a:p>
            <a:pPr marL="457200" indent="-457200">
              <a:lnSpc>
                <a:spcPct val="107000"/>
              </a:lnSpc>
              <a:spcBef>
                <a:spcPts val="0"/>
              </a:spcBef>
              <a:spcAft>
                <a:spcPts val="800"/>
              </a:spcAft>
            </a:pPr>
            <a:r>
              <a:rPr lang="en-US" sz="2800" dirty="0">
                <a:solidFill>
                  <a:schemeClr val="tx2"/>
                </a:solidFill>
                <a:effectLst/>
                <a:latin typeface="Times New Roman"/>
                <a:ea typeface="Times New Roman" panose="02020603050405020304" pitchFamily="18" charset="0"/>
                <a:cs typeface="Times New Roman"/>
              </a:rPr>
              <a:t>Participants attended weekly, hippotherapy-incorporated sessions for 14-months</a:t>
            </a:r>
          </a:p>
          <a:p>
            <a:pPr marL="457200" indent="-457200">
              <a:lnSpc>
                <a:spcPct val="107000"/>
              </a:lnSpc>
              <a:spcBef>
                <a:spcPts val="0"/>
              </a:spcBef>
              <a:spcAft>
                <a:spcPts val="800"/>
              </a:spcAft>
            </a:pPr>
            <a:r>
              <a:rPr lang="en-US" sz="2800" dirty="0">
                <a:solidFill>
                  <a:schemeClr val="tx2"/>
                </a:solidFill>
                <a:effectLst/>
                <a:latin typeface="Times New Roman"/>
                <a:ea typeface="Times New Roman" panose="02020603050405020304" pitchFamily="18" charset="0"/>
                <a:cs typeface="Times New Roman"/>
              </a:rPr>
              <a:t>Session activities included structured conversation, directing the horse’s movements, planning the session, literacy</a:t>
            </a:r>
            <a:r>
              <a:rPr lang="en-US" sz="2800" dirty="0">
                <a:solidFill>
                  <a:schemeClr val="tx2"/>
                </a:solidFill>
                <a:latin typeface="Times New Roman"/>
                <a:ea typeface="Times New Roman" panose="02020603050405020304" pitchFamily="18" charset="0"/>
                <a:cs typeface="Times New Roman"/>
              </a:rPr>
              <a:t>, </a:t>
            </a:r>
            <a:r>
              <a:rPr lang="en-US" sz="2800" dirty="0">
                <a:solidFill>
                  <a:schemeClr val="tx2"/>
                </a:solidFill>
                <a:effectLst/>
                <a:latin typeface="Times New Roman"/>
                <a:ea typeface="Times New Roman" panose="02020603050405020304" pitchFamily="18" charset="0"/>
                <a:cs typeface="Times New Roman"/>
              </a:rPr>
              <a:t>engaging in motivating activities, and embracing</a:t>
            </a:r>
            <a:r>
              <a:rPr lang="en-US" sz="2800" dirty="0">
                <a:solidFill>
                  <a:schemeClr val="tx2"/>
                </a:solidFill>
                <a:latin typeface="Times New Roman"/>
                <a:ea typeface="Times New Roman" panose="02020603050405020304" pitchFamily="18" charset="0"/>
                <a:cs typeface="Times New Roman"/>
              </a:rPr>
              <a:t> language-rich moments</a:t>
            </a:r>
          </a:p>
          <a:p>
            <a:pPr marL="457200" indent="-457200">
              <a:lnSpc>
                <a:spcPct val="107000"/>
              </a:lnSpc>
              <a:spcBef>
                <a:spcPts val="0"/>
              </a:spcBef>
              <a:spcAft>
                <a:spcPts val="800"/>
              </a:spcAft>
            </a:pPr>
            <a:r>
              <a:rPr lang="en-US" sz="2800" dirty="0">
                <a:solidFill>
                  <a:schemeClr val="tx2"/>
                </a:solidFill>
                <a:latin typeface="Times New Roman"/>
                <a:ea typeface="Times New Roman" panose="02020603050405020304" pitchFamily="18" charset="0"/>
                <a:cs typeface="Times New Roman"/>
              </a:rPr>
              <a:t>The primary investigator used</a:t>
            </a:r>
            <a:r>
              <a:rPr lang="en-US" sz="2800" dirty="0">
                <a:solidFill>
                  <a:schemeClr val="tx2"/>
                </a:solidFill>
                <a:effectLst/>
                <a:latin typeface="Times New Roman"/>
                <a:ea typeface="Times New Roman" panose="02020603050405020304" pitchFamily="18" charset="0"/>
                <a:cs typeface="Times New Roman"/>
              </a:rPr>
              <a:t> aided language input, recasting, expansion, and other evidence-based language strategies to facilitate language comprehension and production (Allen et al. 2017; O’Neill, Light, &amp; Pope, 2018; </a:t>
            </a:r>
            <a:r>
              <a:rPr lang="en-US" sz="2800" dirty="0" err="1">
                <a:solidFill>
                  <a:schemeClr val="tx2"/>
                </a:solidFill>
                <a:effectLst/>
                <a:latin typeface="Times New Roman"/>
                <a:ea typeface="Times New Roman" panose="02020603050405020304" pitchFamily="18" charset="0"/>
                <a:cs typeface="Times New Roman"/>
              </a:rPr>
              <a:t>Sennot</a:t>
            </a:r>
            <a:r>
              <a:rPr lang="en-US" sz="2800" dirty="0">
                <a:solidFill>
                  <a:schemeClr val="tx2"/>
                </a:solidFill>
                <a:effectLst/>
                <a:latin typeface="Times New Roman"/>
                <a:ea typeface="Times New Roman" panose="02020603050405020304" pitchFamily="18" charset="0"/>
                <a:cs typeface="Times New Roman"/>
              </a:rPr>
              <a:t>, Light, &amp; McNaughton, 2016)</a:t>
            </a:r>
          </a:p>
          <a:p>
            <a:pPr>
              <a:lnSpc>
                <a:spcPct val="107000"/>
              </a:lnSpc>
              <a:spcBef>
                <a:spcPts val="0"/>
              </a:spcBef>
              <a:spcAft>
                <a:spcPts val="800"/>
              </a:spcAft>
              <a:buNone/>
            </a:pPr>
            <a:endParaRPr lang="en-US" sz="2800" b="1" dirty="0">
              <a:solidFill>
                <a:schemeClr val="tx2">
                  <a:lumMod val="75000"/>
                  <a:lumOff val="25000"/>
                </a:schemeClr>
              </a:solidFill>
              <a:latin typeface="+mj-lt"/>
              <a:ea typeface="Times New Roman" panose="02020603050405020304" pitchFamily="18" charset="0"/>
              <a:cs typeface="Times New Roman"/>
            </a:endParaRPr>
          </a:p>
          <a:p>
            <a:pPr>
              <a:lnSpc>
                <a:spcPct val="107000"/>
              </a:lnSpc>
              <a:spcBef>
                <a:spcPts val="0"/>
              </a:spcBef>
              <a:spcAft>
                <a:spcPts val="800"/>
              </a:spcAft>
              <a:buNone/>
            </a:pPr>
            <a:r>
              <a:rPr lang="en-US" sz="2800" b="1" dirty="0">
                <a:solidFill>
                  <a:schemeClr val="tx2">
                    <a:lumMod val="75000"/>
                    <a:lumOff val="25000"/>
                  </a:schemeClr>
                </a:solidFill>
                <a:latin typeface="+mj-lt"/>
                <a:ea typeface="Times New Roman" panose="02020603050405020304" pitchFamily="18" charset="0"/>
                <a:cs typeface="Times New Roman"/>
              </a:rPr>
              <a:t>Analysis</a:t>
            </a:r>
          </a:p>
          <a:p>
            <a:pPr marL="457200" indent="-457200">
              <a:lnSpc>
                <a:spcPct val="107000"/>
              </a:lnSpc>
              <a:spcBef>
                <a:spcPts val="0"/>
              </a:spcBef>
              <a:spcAft>
                <a:spcPts val="800"/>
              </a:spcAft>
            </a:pPr>
            <a:r>
              <a:rPr lang="en-US" sz="2800" dirty="0">
                <a:solidFill>
                  <a:schemeClr val="tx2"/>
                </a:solidFill>
                <a:effectLst/>
                <a:latin typeface="Times New Roman"/>
                <a:ea typeface="Times New Roman" panose="02020603050405020304" pitchFamily="18" charset="0"/>
                <a:cs typeface="Times New Roman"/>
              </a:rPr>
              <a:t>Language sampling analysis was used due to its functional nature, ecological validity, and flexibility (Spencer, Bryant, &amp; </a:t>
            </a:r>
            <a:r>
              <a:rPr lang="en-US" sz="2800" dirty="0" err="1">
                <a:solidFill>
                  <a:schemeClr val="tx2"/>
                </a:solidFill>
                <a:effectLst/>
                <a:latin typeface="Times New Roman"/>
                <a:ea typeface="Times New Roman" panose="02020603050405020304" pitchFamily="18" charset="0"/>
                <a:cs typeface="Times New Roman"/>
              </a:rPr>
              <a:t>Colyvas</a:t>
            </a:r>
            <a:r>
              <a:rPr lang="en-US" sz="2800" dirty="0">
                <a:solidFill>
                  <a:schemeClr val="tx2"/>
                </a:solidFill>
                <a:effectLst/>
                <a:latin typeface="Times New Roman"/>
                <a:ea typeface="Times New Roman" panose="02020603050405020304" pitchFamily="18" charset="0"/>
                <a:cs typeface="Times New Roman"/>
              </a:rPr>
              <a:t>, 2020)</a:t>
            </a:r>
          </a:p>
          <a:p>
            <a:pPr marL="457200" indent="-457200">
              <a:lnSpc>
                <a:spcPct val="107000"/>
              </a:lnSpc>
              <a:spcBef>
                <a:spcPts val="0"/>
              </a:spcBef>
              <a:spcAft>
                <a:spcPts val="800"/>
              </a:spcAft>
            </a:pPr>
            <a:r>
              <a:rPr lang="en-US" sz="2800" dirty="0">
                <a:solidFill>
                  <a:schemeClr val="tx2"/>
                </a:solidFill>
                <a:effectLst/>
                <a:latin typeface="Times New Roman"/>
                <a:ea typeface="Times New Roman" panose="02020603050405020304" pitchFamily="18" charset="0"/>
                <a:cs typeface="Times New Roman"/>
              </a:rPr>
              <a:t>Audio recordings of participant’s narrative retelling of 'One Frog Too Many' were collected at baseline, following return from the COVID-19 shutdown, and at the end of the study</a:t>
            </a:r>
          </a:p>
          <a:p>
            <a:pPr marL="457200" indent="-457200">
              <a:lnSpc>
                <a:spcPct val="107000"/>
              </a:lnSpc>
              <a:spcBef>
                <a:spcPts val="0"/>
              </a:spcBef>
              <a:spcAft>
                <a:spcPts val="800"/>
              </a:spcAft>
            </a:pPr>
            <a:r>
              <a:rPr lang="en-US" sz="2800" dirty="0">
                <a:solidFill>
                  <a:schemeClr val="tx2"/>
                </a:solidFill>
                <a:latin typeface="Times New Roman"/>
                <a:ea typeface="Times New Roman" panose="02020603050405020304" pitchFamily="18" charset="0"/>
                <a:cs typeface="Times New Roman"/>
              </a:rPr>
              <a:t>Recordings were</a:t>
            </a:r>
            <a:r>
              <a:rPr lang="en-US" sz="2800" dirty="0">
                <a:solidFill>
                  <a:schemeClr val="tx2"/>
                </a:solidFill>
                <a:effectLst/>
                <a:latin typeface="Times New Roman"/>
                <a:ea typeface="Times New Roman" panose="02020603050405020304" pitchFamily="18" charset="0"/>
                <a:cs typeface="Times New Roman"/>
              </a:rPr>
              <a:t> deidentified and stored in a secure, password-protected OneDrive folder</a:t>
            </a:r>
          </a:p>
          <a:p>
            <a:pPr marL="457200" indent="-457200">
              <a:lnSpc>
                <a:spcPct val="107000"/>
              </a:lnSpc>
              <a:spcBef>
                <a:spcPts val="0"/>
              </a:spcBef>
              <a:spcAft>
                <a:spcPts val="800"/>
              </a:spcAft>
            </a:pPr>
            <a:r>
              <a:rPr lang="en-US" sz="2800" dirty="0">
                <a:solidFill>
                  <a:schemeClr val="tx2"/>
                </a:solidFill>
                <a:latin typeface="Times New Roman"/>
                <a:ea typeface="ＭＳ Ｐゴシック"/>
                <a:cs typeface="Times New Roman"/>
              </a:rPr>
              <a:t>Samples were coded in the Systematic Analysis of Language Transcripts (SALT) (Miller &amp; Iglesias, 2010)</a:t>
            </a:r>
            <a:endParaRPr lang="en-GB" sz="2800" dirty="0">
              <a:solidFill>
                <a:schemeClr val="tx2"/>
              </a:solidFill>
              <a:latin typeface="Arial"/>
              <a:ea typeface="ＭＳ Ｐゴシック"/>
              <a:cs typeface="Arial"/>
            </a:endParaRPr>
          </a:p>
          <a:p>
            <a:pPr>
              <a:spcBef>
                <a:spcPts val="600"/>
              </a:spcBef>
              <a:buNone/>
            </a:pPr>
            <a:endParaRPr lang="en-GB" sz="3600" b="1" dirty="0">
              <a:solidFill>
                <a:srgbClr val="FF0000"/>
              </a:solidFill>
              <a:latin typeface="Arial"/>
              <a:ea typeface="ＭＳ Ｐゴシック"/>
              <a:cs typeface="Arial"/>
            </a:endParaRPr>
          </a:p>
          <a:p>
            <a:pPr>
              <a:spcBef>
                <a:spcPts val="600"/>
              </a:spcBef>
              <a:buNone/>
            </a:pPr>
            <a:r>
              <a:rPr lang="en-GB" sz="3600" b="1" dirty="0">
                <a:solidFill>
                  <a:srgbClr val="FF0000"/>
                </a:solidFill>
                <a:latin typeface="Arial"/>
                <a:ea typeface="ＭＳ Ｐゴシック"/>
                <a:cs typeface="Arial"/>
              </a:rPr>
              <a:t>Results</a:t>
            </a:r>
          </a:p>
          <a:p>
            <a:pPr>
              <a:spcBef>
                <a:spcPts val="600"/>
              </a:spcBef>
              <a:buNone/>
            </a:pPr>
            <a:endParaRPr lang="en-US" sz="1100" b="1" dirty="0">
              <a:solidFill>
                <a:schemeClr val="tx2">
                  <a:lumMod val="75000"/>
                  <a:lumOff val="25000"/>
                </a:schemeClr>
              </a:solidFill>
              <a:latin typeface="Times New Roman"/>
              <a:ea typeface="ＭＳ Ｐゴシック"/>
              <a:cs typeface="Times New Roman"/>
            </a:endParaRPr>
          </a:p>
          <a:p>
            <a:pPr>
              <a:spcBef>
                <a:spcPts val="600"/>
              </a:spcBef>
              <a:buNone/>
            </a:pPr>
            <a:r>
              <a:rPr lang="en-US" sz="2800" b="1" dirty="0">
                <a:solidFill>
                  <a:schemeClr val="tx2">
                    <a:lumMod val="75000"/>
                    <a:lumOff val="25000"/>
                  </a:schemeClr>
                </a:solidFill>
                <a:latin typeface="Times New Roman"/>
                <a:ea typeface="ＭＳ Ｐゴシック"/>
                <a:cs typeface="Times New Roman"/>
              </a:rPr>
              <a:t>Question 1: </a:t>
            </a:r>
            <a:r>
              <a:rPr lang="en-US" sz="2800" dirty="0">
                <a:solidFill>
                  <a:schemeClr val="tx2"/>
                </a:solidFill>
                <a:latin typeface="Times New Roman"/>
                <a:ea typeface="ＭＳ Ｐゴシック"/>
                <a:cs typeface="Times New Roman"/>
              </a:rPr>
              <a:t>Is it feasible for </a:t>
            </a:r>
            <a:r>
              <a:rPr lang="en" sz="2800" dirty="0">
                <a:solidFill>
                  <a:schemeClr val="tx2"/>
                </a:solidFill>
                <a:latin typeface="Times New Roman"/>
                <a:ea typeface="ＭＳ Ｐゴシック"/>
                <a:cs typeface="Times New Roman"/>
              </a:rPr>
              <a:t>children </a:t>
            </a:r>
            <a:r>
              <a:rPr lang="en-US" sz="2800" dirty="0">
                <a:solidFill>
                  <a:schemeClr val="tx2"/>
                </a:solidFill>
                <a:latin typeface="Times New Roman"/>
                <a:ea typeface="ＭＳ Ｐゴシック"/>
                <a:cs typeface="Times New Roman"/>
              </a:rPr>
              <a:t>with complex communication needs to access their AAC systems during sessions that incorporate hippotherapy with the use of an adaptive pillow? </a:t>
            </a:r>
          </a:p>
          <a:p>
            <a:pPr marL="457200" indent="-457200">
              <a:spcBef>
                <a:spcPct val="50000"/>
              </a:spcBef>
            </a:pPr>
            <a:r>
              <a:rPr lang="en-US" sz="2800" dirty="0">
                <a:solidFill>
                  <a:schemeClr val="tx2"/>
                </a:solidFill>
                <a:latin typeface="Times New Roman"/>
                <a:ea typeface="ＭＳ Ｐゴシック"/>
                <a:cs typeface="Times New Roman"/>
              </a:rPr>
              <a:t>All </a:t>
            </a:r>
            <a:r>
              <a:rPr lang="en" sz="2800" dirty="0">
                <a:solidFill>
                  <a:schemeClr val="tx2"/>
                </a:solidFill>
                <a:latin typeface="Times New Roman"/>
                <a:ea typeface="ＭＳ Ｐゴシック"/>
                <a:cs typeface="Times New Roman"/>
              </a:rPr>
              <a:t>participants</a:t>
            </a:r>
            <a:r>
              <a:rPr lang="en-US" sz="2800" dirty="0">
                <a:solidFill>
                  <a:schemeClr val="tx2"/>
                </a:solidFill>
                <a:latin typeface="Times New Roman"/>
                <a:ea typeface="ＭＳ Ｐゴシック"/>
                <a:cs typeface="Times New Roman"/>
              </a:rPr>
              <a:t> had full access to AAC</a:t>
            </a:r>
          </a:p>
          <a:p>
            <a:pPr marL="457200" indent="-457200">
              <a:spcBef>
                <a:spcPct val="50000"/>
              </a:spcBef>
            </a:pPr>
            <a:r>
              <a:rPr lang="en-US" sz="2800" dirty="0">
                <a:solidFill>
                  <a:schemeClr val="tx2"/>
                </a:solidFill>
                <a:effectLst/>
                <a:latin typeface="Times New Roman"/>
                <a:ea typeface="Times New Roman" panose="02020603050405020304" pitchFamily="18" charset="0"/>
                <a:cs typeface="Times New Roman"/>
              </a:rPr>
              <a:t>Adaptive pillows were used in 100% of data tracked sessions</a:t>
            </a:r>
            <a:endParaRPr lang="en-US" sz="2800" dirty="0">
              <a:solidFill>
                <a:schemeClr val="tx2"/>
              </a:solidFill>
              <a:latin typeface="Times New Roman"/>
              <a:ea typeface="ＭＳ Ｐゴシック"/>
              <a:cs typeface="Times New Roman"/>
            </a:endParaRPr>
          </a:p>
          <a:p>
            <a:pPr marL="457200" indent="-457200">
              <a:spcBef>
                <a:spcPct val="50000"/>
              </a:spcBef>
            </a:pPr>
            <a:r>
              <a:rPr lang="en-US" sz="2800" dirty="0">
                <a:solidFill>
                  <a:schemeClr val="tx2"/>
                </a:solidFill>
                <a:latin typeface="Times New Roman"/>
                <a:ea typeface="ＭＳ Ｐゴシック"/>
                <a:cs typeface="Times New Roman"/>
              </a:rPr>
              <a:t>No noted ill-effects to the horse</a:t>
            </a:r>
          </a:p>
          <a:p>
            <a:pPr marL="457200" indent="-457200">
              <a:spcBef>
                <a:spcPct val="50000"/>
              </a:spcBef>
            </a:pPr>
            <a:r>
              <a:rPr lang="en-US" sz="2800" dirty="0">
                <a:solidFill>
                  <a:schemeClr val="tx2"/>
                </a:solidFill>
                <a:latin typeface="Times New Roman"/>
                <a:ea typeface="ＭＳ Ｐゴシック"/>
                <a:cs typeface="Times New Roman"/>
              </a:rPr>
              <a:t>Full access to AAC systems during hippotherapy-incorporated speech-language sessions was deemed feasible</a:t>
            </a:r>
            <a:endParaRPr lang="en-GB" sz="2800" dirty="0">
              <a:solidFill>
                <a:schemeClr val="tx2"/>
              </a:solidFill>
              <a:ea typeface="ＭＳ Ｐゴシック"/>
              <a:cs typeface="Arial"/>
            </a:endParaRPr>
          </a:p>
          <a:p>
            <a:pPr>
              <a:spcBef>
                <a:spcPct val="50000"/>
              </a:spcBef>
              <a:buNone/>
            </a:pPr>
            <a:endParaRPr lang="en-US" sz="2800" b="1" dirty="0">
              <a:solidFill>
                <a:schemeClr val="tx2">
                  <a:lumMod val="75000"/>
                  <a:lumOff val="25000"/>
                </a:schemeClr>
              </a:solidFill>
              <a:latin typeface="Times New Roman"/>
              <a:ea typeface="ＭＳ Ｐゴシック"/>
              <a:cs typeface="Times New Roman"/>
            </a:endParaRPr>
          </a:p>
          <a:p>
            <a:pPr>
              <a:spcBef>
                <a:spcPct val="50000"/>
              </a:spcBef>
              <a:buNone/>
            </a:pPr>
            <a:endParaRPr lang="en-US" sz="2800" b="1" dirty="0">
              <a:solidFill>
                <a:schemeClr val="tx2">
                  <a:lumMod val="75000"/>
                  <a:lumOff val="25000"/>
                </a:schemeClr>
              </a:solidFill>
              <a:latin typeface="Times New Roman"/>
              <a:ea typeface="ＭＳ Ｐゴシック"/>
              <a:cs typeface="Times New Roman"/>
            </a:endParaRPr>
          </a:p>
          <a:p>
            <a:pPr>
              <a:spcBef>
                <a:spcPct val="50000"/>
              </a:spcBef>
              <a:buNone/>
            </a:pPr>
            <a:endParaRPr lang="en-US" sz="2800" b="1" dirty="0">
              <a:solidFill>
                <a:schemeClr val="tx2">
                  <a:lumMod val="75000"/>
                  <a:lumOff val="25000"/>
                </a:schemeClr>
              </a:solidFill>
              <a:latin typeface="Times New Roman"/>
              <a:ea typeface="ＭＳ Ｐゴシック"/>
              <a:cs typeface="Times New Roman"/>
            </a:endParaRPr>
          </a:p>
          <a:p>
            <a:pPr>
              <a:spcBef>
                <a:spcPct val="50000"/>
              </a:spcBef>
              <a:buNone/>
            </a:pPr>
            <a:endParaRPr lang="en-US" sz="2800" b="1" dirty="0">
              <a:solidFill>
                <a:schemeClr val="tx2">
                  <a:lumMod val="75000"/>
                  <a:lumOff val="25000"/>
                </a:schemeClr>
              </a:solidFill>
              <a:latin typeface="Times New Roman"/>
              <a:ea typeface="ＭＳ Ｐゴシック"/>
              <a:cs typeface="Times New Roman"/>
            </a:endParaRPr>
          </a:p>
          <a:p>
            <a:pPr>
              <a:spcBef>
                <a:spcPct val="50000"/>
              </a:spcBef>
              <a:buNone/>
            </a:pPr>
            <a:endParaRPr lang="en-US" sz="2800" b="1" dirty="0">
              <a:solidFill>
                <a:schemeClr val="tx2">
                  <a:lumMod val="75000"/>
                  <a:lumOff val="25000"/>
                </a:schemeClr>
              </a:solidFill>
              <a:latin typeface="Times New Roman"/>
              <a:ea typeface="ＭＳ Ｐゴシック"/>
              <a:cs typeface="Times New Roman"/>
            </a:endParaRPr>
          </a:p>
          <a:p>
            <a:pPr>
              <a:spcBef>
                <a:spcPct val="50000"/>
              </a:spcBef>
              <a:buNone/>
            </a:pPr>
            <a:endParaRPr lang="en-US" sz="2800" b="1" dirty="0">
              <a:solidFill>
                <a:schemeClr val="tx2">
                  <a:lumMod val="75000"/>
                  <a:lumOff val="25000"/>
                </a:schemeClr>
              </a:solidFill>
              <a:latin typeface="Times New Roman"/>
              <a:ea typeface="ＭＳ Ｐゴシック"/>
              <a:cs typeface="Times New Roman"/>
            </a:endParaRPr>
          </a:p>
          <a:p>
            <a:pPr>
              <a:spcBef>
                <a:spcPct val="50000"/>
              </a:spcBef>
              <a:buNone/>
            </a:pPr>
            <a:endParaRPr lang="en-US" sz="2800" b="1" dirty="0">
              <a:solidFill>
                <a:schemeClr val="tx2">
                  <a:lumMod val="75000"/>
                  <a:lumOff val="25000"/>
                </a:schemeClr>
              </a:solidFill>
              <a:latin typeface="Times New Roman"/>
              <a:ea typeface="ＭＳ Ｐゴシック"/>
              <a:cs typeface="Times New Roman"/>
            </a:endParaRPr>
          </a:p>
          <a:p>
            <a:pPr>
              <a:spcBef>
                <a:spcPct val="50000"/>
              </a:spcBef>
              <a:buFontTx/>
              <a:buNone/>
            </a:pPr>
            <a:endParaRPr lang="en-US" altLang="en-US" sz="3100" b="1" dirty="0">
              <a:solidFill>
                <a:schemeClr val="tx2">
                  <a:lumMod val="75000"/>
                  <a:lumOff val="25000"/>
                </a:schemeClr>
              </a:solidFill>
              <a:cs typeface="Arial"/>
            </a:endParaRPr>
          </a:p>
        </p:txBody>
      </p:sp>
      <p:sp>
        <p:nvSpPr>
          <p:cNvPr id="25" name="Rectangle 33">
            <a:extLst>
              <a:ext uri="{FF2B5EF4-FFF2-40B4-BE49-F238E27FC236}">
                <a16:creationId xmlns:a16="http://schemas.microsoft.com/office/drawing/2014/main" id="{580C5691-9DDF-4C6B-9DB9-9D12C3320EF0}"/>
              </a:ext>
            </a:extLst>
          </p:cNvPr>
          <p:cNvSpPr>
            <a:spLocks noChangeArrowheads="1"/>
          </p:cNvSpPr>
          <p:nvPr/>
        </p:nvSpPr>
        <p:spPr bwMode="auto">
          <a:xfrm>
            <a:off x="27315749" y="23016583"/>
            <a:ext cx="8417976" cy="520736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308556" tIns="308556" rIns="308556" bIns="308556" anchor="t"/>
          <a:lstStyle>
            <a:lvl1pPr>
              <a:spcBef>
                <a:spcPct val="20000"/>
              </a:spcBef>
              <a:buFont typeface="Arial" panose="020B0604020202020204" pitchFamily="34" charset="0"/>
              <a:buChar char="•"/>
              <a:defRPr sz="1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1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9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5pPr>
            <a:lvl6pPr marL="25146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6pPr>
            <a:lvl7pPr marL="29718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7pPr>
            <a:lvl8pPr marL="34290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8pPr>
            <a:lvl9pPr marL="38862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None/>
            </a:pPr>
            <a:r>
              <a:rPr lang="en-US" altLang="en-US" sz="3600" b="1">
                <a:solidFill>
                  <a:srgbClr val="FF0000"/>
                </a:solidFill>
                <a:latin typeface="Arial"/>
                <a:ea typeface="ＭＳ Ｐゴシック"/>
                <a:cs typeface="Arial"/>
              </a:rPr>
              <a:t>Acknowledgements &amp; Disclosures</a:t>
            </a:r>
            <a:endParaRPr lang="en-US" sz="3600">
              <a:solidFill>
                <a:srgbClr val="FF0000"/>
              </a:solidFill>
            </a:endParaRPr>
          </a:p>
          <a:p>
            <a:pPr eaLnBrk="1" hangingPunct="1">
              <a:spcBef>
                <a:spcPct val="50000"/>
              </a:spcBef>
              <a:buNone/>
            </a:pPr>
            <a:r>
              <a:rPr lang="en-US" altLang="en-US" sz="2800" dirty="0">
                <a:solidFill>
                  <a:schemeClr val="tx2"/>
                </a:solidFill>
                <a:latin typeface="Times New Roman" panose="02020603050405020304" pitchFamily="18" charset="0"/>
                <a:cs typeface="Times New Roman" panose="02020603050405020304" pitchFamily="18" charset="0"/>
              </a:rPr>
              <a:t>We are grateful for Kristin Cordell, the volunteers, participants, and their families for making this research possible. </a:t>
            </a:r>
          </a:p>
          <a:p>
            <a:pPr eaLnBrk="1" hangingPunct="1">
              <a:spcBef>
                <a:spcPct val="50000"/>
              </a:spcBef>
              <a:buNone/>
            </a:pPr>
            <a:r>
              <a:rPr lang="en-US" altLang="en-US" sz="2800" dirty="0">
                <a:solidFill>
                  <a:schemeClr val="tx2"/>
                </a:solidFill>
                <a:latin typeface="Times New Roman" panose="02020603050405020304" pitchFamily="18" charset="0"/>
                <a:cs typeface="Times New Roman" panose="02020603050405020304" pitchFamily="18" charset="0"/>
              </a:rPr>
              <a:t>Allison </a:t>
            </a:r>
            <a:r>
              <a:rPr lang="en-GB" altLang="en-US" sz="2800" dirty="0">
                <a:solidFill>
                  <a:schemeClr val="tx2"/>
                </a:solidFill>
                <a:latin typeface="Times New Roman" panose="02020603050405020304" pitchFamily="18" charset="0"/>
                <a:cs typeface="Times New Roman" panose="02020603050405020304" pitchFamily="18" charset="0"/>
              </a:rPr>
              <a:t>Gladfelter and Anna Cannone are salaried employees of NIU. Anna Cannone is an independent contractor working at an outpatient facility that incorporates hippotherapy. </a:t>
            </a:r>
            <a:r>
              <a:rPr lang="en-US" altLang="en-US" sz="2800" dirty="0">
                <a:solidFill>
                  <a:schemeClr val="tx2"/>
                </a:solidFill>
                <a:latin typeface="Times New Roman" panose="02020603050405020304" pitchFamily="18" charset="0"/>
                <a:cs typeface="Times New Roman" panose="02020603050405020304" pitchFamily="18" charset="0"/>
              </a:rPr>
              <a:t>There are no other financial or non-financial relationships to disclose.</a:t>
            </a:r>
          </a:p>
          <a:p>
            <a:pPr eaLnBrk="1" hangingPunct="1">
              <a:spcBef>
                <a:spcPct val="0"/>
              </a:spcBef>
              <a:buFontTx/>
              <a:buNone/>
            </a:pPr>
            <a:endParaRPr lang="en-US" altLang="en-US" sz="3000" b="1">
              <a:solidFill>
                <a:schemeClr val="tx2">
                  <a:lumMod val="75000"/>
                  <a:lumOff val="25000"/>
                </a:schemeClr>
              </a:solidFill>
              <a:cs typeface="Arial"/>
            </a:endParaRPr>
          </a:p>
        </p:txBody>
      </p:sp>
      <p:sp>
        <p:nvSpPr>
          <p:cNvPr id="26" name="Rectangle 33">
            <a:extLst>
              <a:ext uri="{FF2B5EF4-FFF2-40B4-BE49-F238E27FC236}">
                <a16:creationId xmlns:a16="http://schemas.microsoft.com/office/drawing/2014/main" id="{1A03C317-43BC-49C8-B742-E23CD91466DB}"/>
              </a:ext>
            </a:extLst>
          </p:cNvPr>
          <p:cNvSpPr>
            <a:spLocks noChangeArrowheads="1"/>
          </p:cNvSpPr>
          <p:nvPr/>
        </p:nvSpPr>
        <p:spPr bwMode="auto">
          <a:xfrm>
            <a:off x="433743" y="20838467"/>
            <a:ext cx="8191500" cy="735020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308556" tIns="308556" rIns="308556" bIns="308556" anchor="t"/>
          <a:lstStyle>
            <a:lvl1pPr>
              <a:spcBef>
                <a:spcPct val="20000"/>
              </a:spcBef>
              <a:buFont typeface="Arial" panose="020B0604020202020204" pitchFamily="34" charset="0"/>
              <a:buChar char="•"/>
              <a:defRPr sz="1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15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99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5pPr>
            <a:lvl6pPr marL="25146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6pPr>
            <a:lvl7pPr marL="29718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7pPr>
            <a:lvl8pPr marL="34290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8pPr>
            <a:lvl9pPr marL="3886200" indent="-228600" defTabSz="1879600" eaLnBrk="0" fontAlgn="base" hangingPunct="0">
              <a:spcBef>
                <a:spcPct val="20000"/>
              </a:spcBef>
              <a:spcAft>
                <a:spcPct val="0"/>
              </a:spcAft>
              <a:buFont typeface="Arial" panose="020B0604020202020204" pitchFamily="34" charset="0"/>
              <a:buChar char="»"/>
              <a:defRPr sz="8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None/>
            </a:pPr>
            <a:r>
              <a:rPr lang="en-US" altLang="en-US" sz="3600" b="1">
                <a:solidFill>
                  <a:srgbClr val="FF0000"/>
                </a:solidFill>
                <a:latin typeface="Arial"/>
                <a:ea typeface="ＭＳ Ｐゴシック"/>
                <a:cs typeface="Arial"/>
              </a:rPr>
              <a:t>Methods</a:t>
            </a:r>
            <a:endParaRPr lang="en-US" altLang="en-US" sz="3600" b="1" dirty="0">
              <a:solidFill>
                <a:srgbClr val="FF0000"/>
              </a:solidFill>
              <a:latin typeface="Arial"/>
              <a:ea typeface="ＭＳ Ｐゴシック"/>
              <a:cs typeface="Arial"/>
            </a:endParaRPr>
          </a:p>
          <a:p>
            <a:pPr>
              <a:lnSpc>
                <a:spcPct val="107000"/>
              </a:lnSpc>
              <a:spcBef>
                <a:spcPts val="0"/>
              </a:spcBef>
              <a:spcAft>
                <a:spcPts val="800"/>
              </a:spcAft>
              <a:buNone/>
            </a:pPr>
            <a:r>
              <a:rPr lang="en-US" sz="2800" b="1">
                <a:solidFill>
                  <a:schemeClr val="tx2">
                    <a:lumMod val="75000"/>
                    <a:lumOff val="25000"/>
                  </a:schemeClr>
                </a:solidFill>
                <a:latin typeface="Arial"/>
                <a:ea typeface="Times New Roman" panose="02020603050405020304" pitchFamily="18" charset="0"/>
                <a:cs typeface="Times New Roman"/>
              </a:rPr>
              <a:t>Participants</a:t>
            </a:r>
            <a:r>
              <a:rPr lang="en-US" sz="2800" b="1">
                <a:solidFill>
                  <a:schemeClr val="tx2"/>
                </a:solidFill>
                <a:latin typeface="Arial"/>
                <a:ea typeface="Times New Roman" panose="02020603050405020304" pitchFamily="18" charset="0"/>
                <a:cs typeface="Times New Roman"/>
              </a:rPr>
              <a:t>  </a:t>
            </a:r>
          </a:p>
        </p:txBody>
      </p:sp>
      <p:grpSp>
        <p:nvGrpSpPr>
          <p:cNvPr id="14" name="Group 13">
            <a:extLst>
              <a:ext uri="{FF2B5EF4-FFF2-40B4-BE49-F238E27FC236}">
                <a16:creationId xmlns:a16="http://schemas.microsoft.com/office/drawing/2014/main" id="{CE92EB05-E669-407B-93E1-5B20F20EEF30}"/>
              </a:ext>
            </a:extLst>
          </p:cNvPr>
          <p:cNvGrpSpPr/>
          <p:nvPr/>
        </p:nvGrpSpPr>
        <p:grpSpPr>
          <a:xfrm>
            <a:off x="8955465" y="21600218"/>
            <a:ext cx="9173084" cy="6537599"/>
            <a:chOff x="9432651" y="16231017"/>
            <a:chExt cx="8099019" cy="5006345"/>
          </a:xfrm>
        </p:grpSpPr>
        <p:grpSp>
          <p:nvGrpSpPr>
            <p:cNvPr id="7" name="Group 6">
              <a:extLst>
                <a:ext uri="{FF2B5EF4-FFF2-40B4-BE49-F238E27FC236}">
                  <a16:creationId xmlns:a16="http://schemas.microsoft.com/office/drawing/2014/main" id="{FE28249F-0488-4A14-B283-B75D736C8444}"/>
                </a:ext>
              </a:extLst>
            </p:cNvPr>
            <p:cNvGrpSpPr/>
            <p:nvPr/>
          </p:nvGrpSpPr>
          <p:grpSpPr>
            <a:xfrm>
              <a:off x="9432651" y="16399471"/>
              <a:ext cx="4846216" cy="2712898"/>
              <a:chOff x="9432651" y="16399471"/>
              <a:chExt cx="4846216" cy="2712898"/>
            </a:xfrm>
          </p:grpSpPr>
          <p:pic>
            <p:nvPicPr>
              <p:cNvPr id="4" name="Picture 4">
                <a:extLst>
                  <a:ext uri="{FF2B5EF4-FFF2-40B4-BE49-F238E27FC236}">
                    <a16:creationId xmlns:a16="http://schemas.microsoft.com/office/drawing/2014/main" id="{9C47673C-80A4-46A1-A00B-12F6C590D60F}"/>
                  </a:ext>
                </a:extLst>
              </p:cNvPr>
              <p:cNvPicPr>
                <a:picLocks noChangeAspect="1"/>
              </p:cNvPicPr>
              <p:nvPr/>
            </p:nvPicPr>
            <p:blipFill>
              <a:blip r:embed="rId7"/>
              <a:stretch>
                <a:fillRect/>
              </a:stretch>
            </p:blipFill>
            <p:spPr>
              <a:xfrm>
                <a:off x="10200287" y="16399471"/>
                <a:ext cx="2429863" cy="2336394"/>
              </a:xfrm>
              <a:prstGeom prst="rect">
                <a:avLst/>
              </a:prstGeom>
            </p:spPr>
          </p:pic>
          <p:sp>
            <p:nvSpPr>
              <p:cNvPr id="20" name="TextBox 5">
                <a:extLst>
                  <a:ext uri="{FF2B5EF4-FFF2-40B4-BE49-F238E27FC236}">
                    <a16:creationId xmlns:a16="http://schemas.microsoft.com/office/drawing/2014/main" id="{9DD2BCCE-F5E5-41DC-BD73-C32E661C58DC}"/>
                  </a:ext>
                </a:extLst>
              </p:cNvPr>
              <p:cNvSpPr txBox="1">
                <a:spLocks noChangeArrowheads="1"/>
              </p:cNvSpPr>
              <p:nvPr/>
            </p:nvSpPr>
            <p:spPr bwMode="auto">
              <a:xfrm>
                <a:off x="9432651" y="18773815"/>
                <a:ext cx="48462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dirty="0"/>
                  <a:t>Standard size AAC pillow without AAC Device</a:t>
                </a:r>
              </a:p>
            </p:txBody>
          </p:sp>
        </p:grpSp>
        <p:grpSp>
          <p:nvGrpSpPr>
            <p:cNvPr id="10" name="Group 9">
              <a:extLst>
                <a:ext uri="{FF2B5EF4-FFF2-40B4-BE49-F238E27FC236}">
                  <a16:creationId xmlns:a16="http://schemas.microsoft.com/office/drawing/2014/main" id="{5748C575-31A6-482B-8F7A-315ACD181345}"/>
                </a:ext>
              </a:extLst>
            </p:cNvPr>
            <p:cNvGrpSpPr/>
            <p:nvPr/>
          </p:nvGrpSpPr>
          <p:grpSpPr>
            <a:xfrm>
              <a:off x="9567740" y="19122531"/>
              <a:ext cx="3874265" cy="2114831"/>
              <a:chOff x="9567740" y="19122531"/>
              <a:chExt cx="3874265" cy="2114831"/>
            </a:xfrm>
          </p:grpSpPr>
          <p:pic>
            <p:nvPicPr>
              <p:cNvPr id="3" name="Picture 3">
                <a:extLst>
                  <a:ext uri="{FF2B5EF4-FFF2-40B4-BE49-F238E27FC236}">
                    <a16:creationId xmlns:a16="http://schemas.microsoft.com/office/drawing/2014/main" id="{DC882F4A-84A6-43E3-9966-E6A79F6CA0B7}"/>
                  </a:ext>
                </a:extLst>
              </p:cNvPr>
              <p:cNvPicPr>
                <a:picLocks noChangeAspect="1"/>
              </p:cNvPicPr>
              <p:nvPr/>
            </p:nvPicPr>
            <p:blipFill>
              <a:blip r:embed="rId8"/>
              <a:stretch>
                <a:fillRect/>
              </a:stretch>
            </p:blipFill>
            <p:spPr>
              <a:xfrm>
                <a:off x="10084887" y="19122531"/>
                <a:ext cx="2834665" cy="1713315"/>
              </a:xfrm>
              <a:prstGeom prst="rect">
                <a:avLst/>
              </a:prstGeom>
            </p:spPr>
          </p:pic>
          <p:sp>
            <p:nvSpPr>
              <p:cNvPr id="21" name="TextBox 5">
                <a:extLst>
                  <a:ext uri="{FF2B5EF4-FFF2-40B4-BE49-F238E27FC236}">
                    <a16:creationId xmlns:a16="http://schemas.microsoft.com/office/drawing/2014/main" id="{81C25063-613F-43CD-B559-1AFB820E9AEB}"/>
                  </a:ext>
                </a:extLst>
              </p:cNvPr>
              <p:cNvSpPr txBox="1">
                <a:spLocks noChangeArrowheads="1"/>
              </p:cNvSpPr>
              <p:nvPr/>
            </p:nvSpPr>
            <p:spPr bwMode="auto">
              <a:xfrm>
                <a:off x="9567740" y="20898808"/>
                <a:ext cx="38742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dirty="0"/>
                  <a:t>Reverse side of standard size pillow</a:t>
                </a:r>
              </a:p>
            </p:txBody>
          </p:sp>
        </p:grpSp>
        <p:grpSp>
          <p:nvGrpSpPr>
            <p:cNvPr id="11" name="Group 10">
              <a:extLst>
                <a:ext uri="{FF2B5EF4-FFF2-40B4-BE49-F238E27FC236}">
                  <a16:creationId xmlns:a16="http://schemas.microsoft.com/office/drawing/2014/main" id="{E458BEA1-E2E1-450D-BBEC-F8819D5D506B}"/>
                </a:ext>
              </a:extLst>
            </p:cNvPr>
            <p:cNvGrpSpPr/>
            <p:nvPr/>
          </p:nvGrpSpPr>
          <p:grpSpPr>
            <a:xfrm>
              <a:off x="13913743" y="19111235"/>
              <a:ext cx="3617927" cy="2126127"/>
              <a:chOff x="13913743" y="19111235"/>
              <a:chExt cx="3617927" cy="2126127"/>
            </a:xfrm>
          </p:grpSpPr>
          <p:pic>
            <p:nvPicPr>
              <p:cNvPr id="15" name="Picture 14" descr="A picture containing bag&#10;&#10;Description automatically generated">
                <a:extLst>
                  <a:ext uri="{FF2B5EF4-FFF2-40B4-BE49-F238E27FC236}">
                    <a16:creationId xmlns:a16="http://schemas.microsoft.com/office/drawing/2014/main" id="{C0D3B2D0-D581-4560-A3D2-63EF10E93EFA}"/>
                  </a:ext>
                </a:extLst>
              </p:cNvPr>
              <p:cNvPicPr>
                <a:picLocks noChangeAspect="1"/>
              </p:cNvPicPr>
              <p:nvPr/>
            </p:nvPicPr>
            <p:blipFill>
              <a:blip r:embed="rId9"/>
              <a:stretch>
                <a:fillRect/>
              </a:stretch>
            </p:blipFill>
            <p:spPr>
              <a:xfrm>
                <a:off x="14584299" y="19111235"/>
                <a:ext cx="2205665" cy="1787573"/>
              </a:xfrm>
              <a:prstGeom prst="rect">
                <a:avLst/>
              </a:prstGeom>
            </p:spPr>
          </p:pic>
          <p:sp>
            <p:nvSpPr>
              <p:cNvPr id="33" name="TextBox 5">
                <a:extLst>
                  <a:ext uri="{FF2B5EF4-FFF2-40B4-BE49-F238E27FC236}">
                    <a16:creationId xmlns:a16="http://schemas.microsoft.com/office/drawing/2014/main" id="{F71017A1-295B-4717-97B6-A5B489DDD79C}"/>
                  </a:ext>
                </a:extLst>
              </p:cNvPr>
              <p:cNvSpPr txBox="1">
                <a:spLocks noChangeArrowheads="1"/>
              </p:cNvSpPr>
              <p:nvPr/>
            </p:nvSpPr>
            <p:spPr bwMode="auto">
              <a:xfrm>
                <a:off x="13913743" y="20898808"/>
                <a:ext cx="3617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dirty="0"/>
                  <a:t>Mini AAC pillow without AAC Device</a:t>
                </a:r>
              </a:p>
            </p:txBody>
          </p:sp>
        </p:grpSp>
        <p:grpSp>
          <p:nvGrpSpPr>
            <p:cNvPr id="9" name="Group 8">
              <a:extLst>
                <a:ext uri="{FF2B5EF4-FFF2-40B4-BE49-F238E27FC236}">
                  <a16:creationId xmlns:a16="http://schemas.microsoft.com/office/drawing/2014/main" id="{648DB760-BAE9-4FDD-9E7E-0731E86788C9}"/>
                </a:ext>
              </a:extLst>
            </p:cNvPr>
            <p:cNvGrpSpPr/>
            <p:nvPr/>
          </p:nvGrpSpPr>
          <p:grpSpPr>
            <a:xfrm>
              <a:off x="13913743" y="16231017"/>
              <a:ext cx="3617927" cy="2888844"/>
              <a:chOff x="13913743" y="16231017"/>
              <a:chExt cx="3617927" cy="2888844"/>
            </a:xfrm>
          </p:grpSpPr>
          <p:pic>
            <p:nvPicPr>
              <p:cNvPr id="12" name="Picture 11" descr="A picture containing stone&#10;&#10;Description automatically generated">
                <a:extLst>
                  <a:ext uri="{FF2B5EF4-FFF2-40B4-BE49-F238E27FC236}">
                    <a16:creationId xmlns:a16="http://schemas.microsoft.com/office/drawing/2014/main" id="{8E95884A-628F-482D-B87B-80E5524DA27B}"/>
                  </a:ext>
                </a:extLst>
              </p:cNvPr>
              <p:cNvPicPr>
                <a:picLocks noChangeAspect="1"/>
              </p:cNvPicPr>
              <p:nvPr/>
            </p:nvPicPr>
            <p:blipFill>
              <a:blip r:embed="rId10"/>
              <a:stretch>
                <a:fillRect/>
              </a:stretch>
            </p:blipFill>
            <p:spPr>
              <a:xfrm>
                <a:off x="14220516" y="16231017"/>
                <a:ext cx="2601313" cy="2511851"/>
              </a:xfrm>
              <a:prstGeom prst="rect">
                <a:avLst/>
              </a:prstGeom>
            </p:spPr>
          </p:pic>
          <p:sp>
            <p:nvSpPr>
              <p:cNvPr id="34" name="TextBox 5">
                <a:extLst>
                  <a:ext uri="{FF2B5EF4-FFF2-40B4-BE49-F238E27FC236}">
                    <a16:creationId xmlns:a16="http://schemas.microsoft.com/office/drawing/2014/main" id="{5E10D896-C3FA-46EA-B86A-41F71834E001}"/>
                  </a:ext>
                </a:extLst>
              </p:cNvPr>
              <p:cNvSpPr txBox="1">
                <a:spLocks noChangeArrowheads="1"/>
              </p:cNvSpPr>
              <p:nvPr/>
            </p:nvSpPr>
            <p:spPr bwMode="auto">
              <a:xfrm>
                <a:off x="13913743" y="18781307"/>
                <a:ext cx="36179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600" dirty="0"/>
                  <a:t>Large AAC pillow without AAC Device</a:t>
                </a:r>
              </a:p>
            </p:txBody>
          </p:sp>
        </p:grpSp>
      </p:grpSp>
      <p:graphicFrame>
        <p:nvGraphicFramePr>
          <p:cNvPr id="29" name="Table 28">
            <a:extLst>
              <a:ext uri="{FF2B5EF4-FFF2-40B4-BE49-F238E27FC236}">
                <a16:creationId xmlns:a16="http://schemas.microsoft.com/office/drawing/2014/main" id="{C01068FF-2C04-41C7-B088-592CBBA6D429}"/>
              </a:ext>
            </a:extLst>
          </p:cNvPr>
          <p:cNvGraphicFramePr>
            <a:graphicFrameLocks noGrp="1"/>
          </p:cNvGraphicFramePr>
          <p:nvPr>
            <p:extLst>
              <p:ext uri="{D42A27DB-BD31-4B8C-83A1-F6EECF244321}">
                <p14:modId xmlns:p14="http://schemas.microsoft.com/office/powerpoint/2010/main" val="4062475563"/>
              </p:ext>
            </p:extLst>
          </p:nvPr>
        </p:nvGraphicFramePr>
        <p:xfrm>
          <a:off x="27675526" y="6676290"/>
          <a:ext cx="7698422" cy="4869530"/>
        </p:xfrm>
        <a:graphic>
          <a:graphicData uri="http://schemas.openxmlformats.org/drawingml/2006/table">
            <a:tbl>
              <a:tblPr>
                <a:tableStyleId>{5940675A-B579-460E-94D1-54222C63F5DA}</a:tableStyleId>
              </a:tblPr>
              <a:tblGrid>
                <a:gridCol w="1158742">
                  <a:extLst>
                    <a:ext uri="{9D8B030D-6E8A-4147-A177-3AD203B41FA5}">
                      <a16:colId xmlns:a16="http://schemas.microsoft.com/office/drawing/2014/main" val="1201569342"/>
                    </a:ext>
                  </a:extLst>
                </a:gridCol>
                <a:gridCol w="2347178">
                  <a:extLst>
                    <a:ext uri="{9D8B030D-6E8A-4147-A177-3AD203B41FA5}">
                      <a16:colId xmlns:a16="http://schemas.microsoft.com/office/drawing/2014/main" val="801025944"/>
                    </a:ext>
                  </a:extLst>
                </a:gridCol>
                <a:gridCol w="2153109">
                  <a:extLst>
                    <a:ext uri="{9D8B030D-6E8A-4147-A177-3AD203B41FA5}">
                      <a16:colId xmlns:a16="http://schemas.microsoft.com/office/drawing/2014/main" val="4119519295"/>
                    </a:ext>
                  </a:extLst>
                </a:gridCol>
                <a:gridCol w="2039393">
                  <a:extLst>
                    <a:ext uri="{9D8B030D-6E8A-4147-A177-3AD203B41FA5}">
                      <a16:colId xmlns:a16="http://schemas.microsoft.com/office/drawing/2014/main" val="2375122375"/>
                    </a:ext>
                  </a:extLst>
                </a:gridCol>
              </a:tblGrid>
              <a:tr h="485512">
                <a:tc>
                  <a:txBody>
                    <a:bodyPr/>
                    <a:lstStyle/>
                    <a:p>
                      <a:pPr algn="ctr" rtl="0" fontAlgn="base"/>
                      <a:r>
                        <a:rPr lang="en-US" sz="2400" b="1">
                          <a:solidFill>
                            <a:schemeClr val="tx2"/>
                          </a:solidFill>
                          <a:effectLst/>
                        </a:rPr>
                        <a:t>ID</a:t>
                      </a:r>
                      <a:endParaRPr lang="en-US" sz="2400" b="1" i="0" dirty="0">
                        <a:solidFill>
                          <a:schemeClr val="tx2"/>
                        </a:solidFill>
                        <a:effectLst/>
                      </a:endParaRPr>
                    </a:p>
                  </a:txBody>
                  <a:tcPr/>
                </a:tc>
                <a:tc>
                  <a:txBody>
                    <a:bodyPr/>
                    <a:lstStyle/>
                    <a:p>
                      <a:pPr algn="ctr" rtl="0" fontAlgn="base"/>
                      <a:r>
                        <a:rPr lang="en-US" sz="2400" b="1">
                          <a:solidFill>
                            <a:schemeClr val="tx2"/>
                          </a:solidFill>
                          <a:effectLst/>
                        </a:rPr>
                        <a:t>Goal area </a:t>
                      </a:r>
                      <a:endParaRPr lang="en-US" sz="2400" b="1" i="0" dirty="0">
                        <a:solidFill>
                          <a:schemeClr val="tx2"/>
                        </a:solidFill>
                        <a:effectLst/>
                      </a:endParaRPr>
                    </a:p>
                  </a:txBody>
                  <a:tcPr/>
                </a:tc>
                <a:tc>
                  <a:txBody>
                    <a:bodyPr/>
                    <a:lstStyle/>
                    <a:p>
                      <a:pPr algn="ctr" rtl="0" fontAlgn="base"/>
                      <a:r>
                        <a:rPr lang="en-US" sz="2400" b="1">
                          <a:solidFill>
                            <a:schemeClr val="tx2"/>
                          </a:solidFill>
                          <a:effectLst/>
                        </a:rPr>
                        <a:t>Baseline data </a:t>
                      </a:r>
                      <a:endParaRPr lang="en-US" sz="2400" b="1" i="0" dirty="0">
                        <a:solidFill>
                          <a:schemeClr val="tx2"/>
                        </a:solidFill>
                        <a:effectLst/>
                      </a:endParaRPr>
                    </a:p>
                  </a:txBody>
                  <a:tcPr/>
                </a:tc>
                <a:tc>
                  <a:txBody>
                    <a:bodyPr/>
                    <a:lstStyle/>
                    <a:p>
                      <a:pPr algn="ctr" rtl="0" fontAlgn="base"/>
                      <a:r>
                        <a:rPr lang="en-US" sz="2400" b="1">
                          <a:solidFill>
                            <a:schemeClr val="tx2"/>
                          </a:solidFill>
                          <a:effectLst/>
                        </a:rPr>
                        <a:t>Final data </a:t>
                      </a:r>
                      <a:endParaRPr lang="en-US" sz="2400" b="1" i="0" dirty="0">
                        <a:solidFill>
                          <a:schemeClr val="tx2"/>
                        </a:solidFill>
                        <a:effectLst/>
                      </a:endParaRPr>
                    </a:p>
                  </a:txBody>
                  <a:tcPr/>
                </a:tc>
                <a:extLst>
                  <a:ext uri="{0D108BD9-81ED-4DB2-BD59-A6C34878D82A}">
                    <a16:rowId xmlns:a16="http://schemas.microsoft.com/office/drawing/2014/main" val="3717161721"/>
                  </a:ext>
                </a:extLst>
              </a:tr>
              <a:tr h="476780">
                <a:tc>
                  <a:txBody>
                    <a:bodyPr/>
                    <a:lstStyle/>
                    <a:p>
                      <a:pPr algn="ctr" rtl="0" fontAlgn="base"/>
                      <a:r>
                        <a:rPr lang="en-US" sz="2400" b="0">
                          <a:solidFill>
                            <a:srgbClr val="000000"/>
                          </a:solidFill>
                          <a:effectLst/>
                        </a:rPr>
                        <a:t>A1 </a:t>
                      </a:r>
                      <a:endParaRPr lang="en-US" sz="2400" b="0" i="0" dirty="0">
                        <a:effectLst/>
                      </a:endParaRPr>
                    </a:p>
                  </a:txBody>
                  <a:tcPr/>
                </a:tc>
                <a:tc>
                  <a:txBody>
                    <a:bodyPr/>
                    <a:lstStyle/>
                    <a:p>
                      <a:pPr algn="ctr" rtl="0" fontAlgn="base"/>
                      <a:r>
                        <a:rPr lang="en-US" sz="2400" b="0">
                          <a:effectLst/>
                        </a:rPr>
                        <a:t>Past tense -ed </a:t>
                      </a:r>
                      <a:endParaRPr lang="en-US" sz="2400" b="0" i="0" dirty="0">
                        <a:effectLst/>
                      </a:endParaRPr>
                    </a:p>
                  </a:txBody>
                  <a:tcPr/>
                </a:tc>
                <a:tc>
                  <a:txBody>
                    <a:bodyPr/>
                    <a:lstStyle/>
                    <a:p>
                      <a:pPr algn="ctr" rtl="0" fontAlgn="base"/>
                      <a:r>
                        <a:rPr lang="en-US" sz="2400" b="0">
                          <a:effectLst/>
                        </a:rPr>
                        <a:t>0%  </a:t>
                      </a:r>
                      <a:endParaRPr lang="en-US" sz="2400" b="0" i="0" dirty="0">
                        <a:effectLst/>
                      </a:endParaRPr>
                    </a:p>
                  </a:txBody>
                  <a:tcPr/>
                </a:tc>
                <a:tc>
                  <a:txBody>
                    <a:bodyPr/>
                    <a:lstStyle/>
                    <a:p>
                      <a:pPr algn="ctr" rtl="0" fontAlgn="base"/>
                      <a:r>
                        <a:rPr lang="en-US" sz="2400" b="0">
                          <a:effectLst/>
                        </a:rPr>
                        <a:t>40% </a:t>
                      </a:r>
                      <a:endParaRPr lang="en-US" sz="2400" b="0" i="0" dirty="0">
                        <a:effectLst/>
                      </a:endParaRPr>
                    </a:p>
                  </a:txBody>
                  <a:tcPr/>
                </a:tc>
                <a:extLst>
                  <a:ext uri="{0D108BD9-81ED-4DB2-BD59-A6C34878D82A}">
                    <a16:rowId xmlns:a16="http://schemas.microsoft.com/office/drawing/2014/main" val="1258223570"/>
                  </a:ext>
                </a:extLst>
              </a:tr>
              <a:tr h="734012">
                <a:tc>
                  <a:txBody>
                    <a:bodyPr/>
                    <a:lstStyle/>
                    <a:p>
                      <a:pPr algn="ctr" rtl="0" fontAlgn="base"/>
                      <a:r>
                        <a:rPr lang="en-US" sz="2400" b="0">
                          <a:solidFill>
                            <a:srgbClr val="000000"/>
                          </a:solidFill>
                          <a:effectLst/>
                        </a:rPr>
                        <a:t>A5 </a:t>
                      </a:r>
                      <a:endParaRPr lang="en-US" sz="2400" b="0" i="0">
                        <a:effectLst/>
                      </a:endParaRPr>
                    </a:p>
                  </a:txBody>
                  <a:tcPr/>
                </a:tc>
                <a:tc>
                  <a:txBody>
                    <a:bodyPr/>
                    <a:lstStyle/>
                    <a:p>
                      <a:pPr algn="ctr" rtl="0" fontAlgn="base"/>
                      <a:r>
                        <a:rPr lang="en-US" sz="2400" b="0">
                          <a:effectLst/>
                        </a:rPr>
                        <a:t>Auxiliary “be” </a:t>
                      </a:r>
                      <a:endParaRPr lang="en-US" sz="2400" b="0" i="0" dirty="0">
                        <a:effectLst/>
                      </a:endParaRPr>
                    </a:p>
                  </a:txBody>
                  <a:tcPr/>
                </a:tc>
                <a:tc>
                  <a:txBody>
                    <a:bodyPr/>
                    <a:lstStyle/>
                    <a:p>
                      <a:pPr algn="ctr" rtl="0" fontAlgn="base"/>
                      <a:r>
                        <a:rPr lang="en-US" sz="2400" b="0">
                          <a:effectLst/>
                        </a:rPr>
                        <a:t>66% </a:t>
                      </a:r>
                      <a:endParaRPr lang="en-US" sz="2400" b="0" i="0">
                        <a:effectLst/>
                      </a:endParaRPr>
                    </a:p>
                  </a:txBody>
                  <a:tcPr/>
                </a:tc>
                <a:tc>
                  <a:txBody>
                    <a:bodyPr/>
                    <a:lstStyle/>
                    <a:p>
                      <a:pPr algn="ctr" rtl="0" fontAlgn="base"/>
                      <a:r>
                        <a:rPr lang="en-US" sz="2400" b="0">
                          <a:effectLst/>
                        </a:rPr>
                        <a:t>85% </a:t>
                      </a:r>
                      <a:endParaRPr lang="en-US" sz="2400" b="0" i="0">
                        <a:effectLst/>
                      </a:endParaRPr>
                    </a:p>
                  </a:txBody>
                  <a:tcPr/>
                </a:tc>
                <a:extLst>
                  <a:ext uri="{0D108BD9-81ED-4DB2-BD59-A6C34878D82A}">
                    <a16:rowId xmlns:a16="http://schemas.microsoft.com/office/drawing/2014/main" val="2361311774"/>
                  </a:ext>
                </a:extLst>
              </a:tr>
              <a:tr h="823529">
                <a:tc>
                  <a:txBody>
                    <a:bodyPr/>
                    <a:lstStyle/>
                    <a:p>
                      <a:pPr algn="ctr" rtl="0" fontAlgn="base"/>
                      <a:r>
                        <a:rPr lang="en-US" sz="2400" b="0">
                          <a:solidFill>
                            <a:srgbClr val="000000"/>
                          </a:solidFill>
                          <a:effectLst/>
                        </a:rPr>
                        <a:t>A6 </a:t>
                      </a:r>
                      <a:endParaRPr lang="en-US" sz="2400" b="0" i="0">
                        <a:effectLst/>
                      </a:endParaRPr>
                    </a:p>
                  </a:txBody>
                  <a:tcPr/>
                </a:tc>
                <a:tc>
                  <a:txBody>
                    <a:bodyPr/>
                    <a:lstStyle/>
                    <a:p>
                      <a:pPr algn="ctr" rtl="0" fontAlgn="base"/>
                      <a:r>
                        <a:rPr lang="en-US" sz="2400" b="0">
                          <a:effectLst/>
                        </a:rPr>
                        <a:t>2-word productions </a:t>
                      </a:r>
                      <a:endParaRPr lang="en-US" sz="2400" b="0" i="0" dirty="0">
                        <a:effectLst/>
                      </a:endParaRPr>
                    </a:p>
                  </a:txBody>
                  <a:tcPr/>
                </a:tc>
                <a:tc>
                  <a:txBody>
                    <a:bodyPr/>
                    <a:lstStyle/>
                    <a:p>
                      <a:pPr algn="ctr" rtl="0" fontAlgn="base"/>
                      <a:r>
                        <a:rPr lang="en-US" sz="2400" b="0">
                          <a:effectLst/>
                        </a:rPr>
                        <a:t>1 instance </a:t>
                      </a:r>
                      <a:endParaRPr lang="en-US" sz="2400" b="0" i="0" dirty="0">
                        <a:effectLst/>
                      </a:endParaRPr>
                    </a:p>
                  </a:txBody>
                  <a:tcPr/>
                </a:tc>
                <a:tc>
                  <a:txBody>
                    <a:bodyPr/>
                    <a:lstStyle/>
                    <a:p>
                      <a:pPr algn="ctr" rtl="0" fontAlgn="base"/>
                      <a:r>
                        <a:rPr lang="en-US" sz="2400" b="0">
                          <a:effectLst/>
                        </a:rPr>
                        <a:t>5 instances </a:t>
                      </a:r>
                      <a:endParaRPr lang="en-US" sz="2400" b="0" i="0" dirty="0">
                        <a:effectLst/>
                      </a:endParaRPr>
                    </a:p>
                  </a:txBody>
                  <a:tcPr/>
                </a:tc>
                <a:extLst>
                  <a:ext uri="{0D108BD9-81ED-4DB2-BD59-A6C34878D82A}">
                    <a16:rowId xmlns:a16="http://schemas.microsoft.com/office/drawing/2014/main" val="2281440311"/>
                  </a:ext>
                </a:extLst>
              </a:tr>
              <a:tr h="1053148">
                <a:tc>
                  <a:txBody>
                    <a:bodyPr/>
                    <a:lstStyle/>
                    <a:p>
                      <a:pPr algn="ctr" rtl="0" fontAlgn="base"/>
                      <a:r>
                        <a:rPr lang="en-US" sz="2400" b="0">
                          <a:solidFill>
                            <a:srgbClr val="000000"/>
                          </a:solidFill>
                          <a:effectLst/>
                        </a:rPr>
                        <a:t>A7 </a:t>
                      </a:r>
                      <a:endParaRPr lang="en-US" sz="2400" b="0" i="0">
                        <a:effectLst/>
                      </a:endParaRPr>
                    </a:p>
                  </a:txBody>
                  <a:tcPr/>
                </a:tc>
                <a:tc>
                  <a:txBody>
                    <a:bodyPr/>
                    <a:lstStyle/>
                    <a:p>
                      <a:pPr algn="ctr" rtl="0" fontAlgn="base"/>
                      <a:r>
                        <a:rPr lang="en-US" sz="2400" b="0">
                          <a:effectLst/>
                        </a:rPr>
                        <a:t>Object description </a:t>
                      </a:r>
                      <a:endParaRPr lang="en-US" sz="2400" b="0" i="0">
                        <a:effectLst/>
                      </a:endParaRPr>
                    </a:p>
                  </a:txBody>
                  <a:tcPr/>
                </a:tc>
                <a:tc>
                  <a:txBody>
                    <a:bodyPr/>
                    <a:lstStyle/>
                    <a:p>
                      <a:pPr algn="ctr" rtl="0" fontAlgn="base"/>
                      <a:r>
                        <a:rPr lang="en-US" sz="2400" b="0">
                          <a:effectLst/>
                        </a:rPr>
                        <a:t>0 instances </a:t>
                      </a:r>
                      <a:endParaRPr lang="en-US" sz="2400" b="0" i="0" dirty="0">
                        <a:effectLst/>
                      </a:endParaRPr>
                    </a:p>
                  </a:txBody>
                  <a:tcPr/>
                </a:tc>
                <a:tc>
                  <a:txBody>
                    <a:bodyPr/>
                    <a:lstStyle/>
                    <a:p>
                      <a:pPr algn="ctr" rtl="0" fontAlgn="base"/>
                      <a:r>
                        <a:rPr lang="en-US" sz="2400" b="0" dirty="0">
                          <a:effectLst/>
                        </a:rPr>
                        <a:t>1 verb with multiple verbal cues </a:t>
                      </a:r>
                      <a:endParaRPr lang="en-US" sz="2400" b="0" i="0" dirty="0">
                        <a:effectLst/>
                      </a:endParaRPr>
                    </a:p>
                  </a:txBody>
                  <a:tcPr/>
                </a:tc>
                <a:extLst>
                  <a:ext uri="{0D108BD9-81ED-4DB2-BD59-A6C34878D82A}">
                    <a16:rowId xmlns:a16="http://schemas.microsoft.com/office/drawing/2014/main" val="1886301010"/>
                  </a:ext>
                </a:extLst>
              </a:tr>
              <a:tr h="823529">
                <a:tc>
                  <a:txBody>
                    <a:bodyPr/>
                    <a:lstStyle/>
                    <a:p>
                      <a:pPr algn="ctr" rtl="0" fontAlgn="base"/>
                      <a:r>
                        <a:rPr lang="en-US" sz="2400" b="0">
                          <a:solidFill>
                            <a:srgbClr val="000000"/>
                          </a:solidFill>
                          <a:effectLst/>
                        </a:rPr>
                        <a:t>A8 </a:t>
                      </a:r>
                      <a:endParaRPr lang="en-US" sz="2400" b="0" i="0">
                        <a:effectLst/>
                      </a:endParaRPr>
                    </a:p>
                  </a:txBody>
                  <a:tcPr/>
                </a:tc>
                <a:tc>
                  <a:txBody>
                    <a:bodyPr/>
                    <a:lstStyle/>
                    <a:p>
                      <a:pPr algn="ctr" rtl="0" fontAlgn="base"/>
                      <a:r>
                        <a:rPr lang="en-US" sz="2400" b="0">
                          <a:effectLst/>
                        </a:rPr>
                        <a:t>2-word productions </a:t>
                      </a:r>
                      <a:endParaRPr lang="en-US" sz="2400" b="0" i="0" dirty="0">
                        <a:effectLst/>
                      </a:endParaRPr>
                    </a:p>
                  </a:txBody>
                  <a:tcPr/>
                </a:tc>
                <a:tc>
                  <a:txBody>
                    <a:bodyPr/>
                    <a:lstStyle/>
                    <a:p>
                      <a:pPr algn="ctr" rtl="0" fontAlgn="base"/>
                      <a:r>
                        <a:rPr lang="en-US" sz="2400" b="0">
                          <a:effectLst/>
                        </a:rPr>
                        <a:t>3 instances </a:t>
                      </a:r>
                      <a:endParaRPr lang="en-US" sz="2400" b="0" i="0" dirty="0">
                        <a:effectLst/>
                      </a:endParaRPr>
                    </a:p>
                  </a:txBody>
                  <a:tcPr/>
                </a:tc>
                <a:tc>
                  <a:txBody>
                    <a:bodyPr/>
                    <a:lstStyle/>
                    <a:p>
                      <a:pPr algn="ctr" rtl="0" fontAlgn="base"/>
                      <a:r>
                        <a:rPr lang="en-US" sz="2400" b="0" dirty="0">
                          <a:effectLst/>
                        </a:rPr>
                        <a:t>24 instances </a:t>
                      </a:r>
                      <a:endParaRPr lang="en-US" sz="2400" b="0" i="0" dirty="0">
                        <a:effectLst/>
                      </a:endParaRPr>
                    </a:p>
                  </a:txBody>
                  <a:tcPr/>
                </a:tc>
                <a:extLst>
                  <a:ext uri="{0D108BD9-81ED-4DB2-BD59-A6C34878D82A}">
                    <a16:rowId xmlns:a16="http://schemas.microsoft.com/office/drawing/2014/main" val="3091137419"/>
                  </a:ext>
                </a:extLst>
              </a:tr>
            </a:tbl>
          </a:graphicData>
        </a:graphic>
      </p:graphicFrame>
      <p:graphicFrame>
        <p:nvGraphicFramePr>
          <p:cNvPr id="30" name="Table 29">
            <a:extLst>
              <a:ext uri="{FF2B5EF4-FFF2-40B4-BE49-F238E27FC236}">
                <a16:creationId xmlns:a16="http://schemas.microsoft.com/office/drawing/2014/main" id="{5579B585-B955-4318-A116-33F69C222037}"/>
              </a:ext>
            </a:extLst>
          </p:cNvPr>
          <p:cNvGraphicFramePr>
            <a:graphicFrameLocks noGrp="1"/>
          </p:cNvGraphicFramePr>
          <p:nvPr>
            <p:extLst>
              <p:ext uri="{D42A27DB-BD31-4B8C-83A1-F6EECF244321}">
                <p14:modId xmlns:p14="http://schemas.microsoft.com/office/powerpoint/2010/main" val="402990020"/>
              </p:ext>
            </p:extLst>
          </p:nvPr>
        </p:nvGraphicFramePr>
        <p:xfrm>
          <a:off x="769703" y="22153628"/>
          <a:ext cx="7587432" cy="5849872"/>
        </p:xfrm>
        <a:graphic>
          <a:graphicData uri="http://schemas.openxmlformats.org/drawingml/2006/table">
            <a:tbl>
              <a:tblPr>
                <a:tableStyleId>{5940675A-B579-460E-94D1-54222C63F5DA}</a:tableStyleId>
              </a:tblPr>
              <a:tblGrid>
                <a:gridCol w="1204240">
                  <a:extLst>
                    <a:ext uri="{9D8B030D-6E8A-4147-A177-3AD203B41FA5}">
                      <a16:colId xmlns:a16="http://schemas.microsoft.com/office/drawing/2014/main" val="3664175215"/>
                    </a:ext>
                  </a:extLst>
                </a:gridCol>
                <a:gridCol w="2037618">
                  <a:extLst>
                    <a:ext uri="{9D8B030D-6E8A-4147-A177-3AD203B41FA5}">
                      <a16:colId xmlns:a16="http://schemas.microsoft.com/office/drawing/2014/main" val="826588342"/>
                    </a:ext>
                  </a:extLst>
                </a:gridCol>
                <a:gridCol w="707923">
                  <a:extLst>
                    <a:ext uri="{9D8B030D-6E8A-4147-A177-3AD203B41FA5}">
                      <a16:colId xmlns:a16="http://schemas.microsoft.com/office/drawing/2014/main" val="3798866685"/>
                    </a:ext>
                  </a:extLst>
                </a:gridCol>
                <a:gridCol w="3637651">
                  <a:extLst>
                    <a:ext uri="{9D8B030D-6E8A-4147-A177-3AD203B41FA5}">
                      <a16:colId xmlns:a16="http://schemas.microsoft.com/office/drawing/2014/main" val="3540408463"/>
                    </a:ext>
                  </a:extLst>
                </a:gridCol>
              </a:tblGrid>
              <a:tr h="687558">
                <a:tc>
                  <a:txBody>
                    <a:bodyPr/>
                    <a:lstStyle/>
                    <a:p>
                      <a:pPr algn="ctr" rtl="0" fontAlgn="base"/>
                      <a:r>
                        <a:rPr lang="en-US" sz="2000" b="1">
                          <a:solidFill>
                            <a:srgbClr val="000000"/>
                          </a:solidFill>
                          <a:effectLst/>
                        </a:rPr>
                        <a:t>ID (Sex)</a:t>
                      </a:r>
                      <a:endParaRPr lang="en-US" sz="11500" b="0" i="0" dirty="0">
                        <a:effectLst/>
                      </a:endParaRPr>
                    </a:p>
                  </a:txBody>
                  <a:tcPr/>
                </a:tc>
                <a:tc>
                  <a:txBody>
                    <a:bodyPr/>
                    <a:lstStyle/>
                    <a:p>
                      <a:pPr algn="ctr" rtl="0" fontAlgn="base"/>
                      <a:r>
                        <a:rPr lang="en-US" sz="2000" b="1" dirty="0">
                          <a:solidFill>
                            <a:srgbClr val="000000"/>
                          </a:solidFill>
                          <a:effectLst/>
                        </a:rPr>
                        <a:t>Diagnosis</a:t>
                      </a:r>
                      <a:endParaRPr lang="en-US" sz="11500" b="0" i="0" dirty="0">
                        <a:effectLst/>
                      </a:endParaRPr>
                    </a:p>
                  </a:txBody>
                  <a:tcPr/>
                </a:tc>
                <a:tc>
                  <a:txBody>
                    <a:bodyPr/>
                    <a:lstStyle/>
                    <a:p>
                      <a:pPr algn="ctr" rtl="0" fontAlgn="base"/>
                      <a:r>
                        <a:rPr lang="en-US" sz="2000" b="1">
                          <a:solidFill>
                            <a:srgbClr val="000000"/>
                          </a:solidFill>
                          <a:effectLst/>
                        </a:rPr>
                        <a:t>Age </a:t>
                      </a:r>
                      <a:r>
                        <a:rPr lang="en-US" sz="2000" b="0">
                          <a:solidFill>
                            <a:srgbClr val="000000"/>
                          </a:solidFill>
                          <a:effectLst/>
                        </a:rPr>
                        <a:t> </a:t>
                      </a:r>
                      <a:endParaRPr lang="en-US" sz="11500" b="0" i="0" dirty="0">
                        <a:effectLst/>
                      </a:endParaRPr>
                    </a:p>
                  </a:txBody>
                  <a:tcPr/>
                </a:tc>
                <a:tc>
                  <a:txBody>
                    <a:bodyPr/>
                    <a:lstStyle/>
                    <a:p>
                      <a:pPr algn="ctr" rtl="0" fontAlgn="base"/>
                      <a:r>
                        <a:rPr lang="en-US" sz="2000" b="1">
                          <a:solidFill>
                            <a:srgbClr val="000000"/>
                          </a:solidFill>
                          <a:effectLst/>
                        </a:rPr>
                        <a:t>Communication device</a:t>
                      </a:r>
                      <a:endParaRPr lang="en-US" sz="11500" b="0" i="0" dirty="0">
                        <a:effectLst/>
                      </a:endParaRPr>
                    </a:p>
                  </a:txBody>
                  <a:tcPr/>
                </a:tc>
                <a:extLst>
                  <a:ext uri="{0D108BD9-81ED-4DB2-BD59-A6C34878D82A}">
                    <a16:rowId xmlns:a16="http://schemas.microsoft.com/office/drawing/2014/main" val="2382516253"/>
                  </a:ext>
                </a:extLst>
              </a:tr>
              <a:tr h="986497">
                <a:tc>
                  <a:txBody>
                    <a:bodyPr/>
                    <a:lstStyle/>
                    <a:p>
                      <a:pPr algn="ctr" rtl="0" fontAlgn="base"/>
                      <a:r>
                        <a:rPr lang="en-US" sz="2000" b="0">
                          <a:solidFill>
                            <a:srgbClr val="000000"/>
                          </a:solidFill>
                          <a:effectLst/>
                        </a:rPr>
                        <a:t>A1 (M) </a:t>
                      </a:r>
                      <a:endParaRPr lang="en-US" sz="2000" b="0" i="0" dirty="0">
                        <a:effectLst/>
                      </a:endParaRPr>
                    </a:p>
                  </a:txBody>
                  <a:tcPr/>
                </a:tc>
                <a:tc>
                  <a:txBody>
                    <a:bodyPr/>
                    <a:lstStyle/>
                    <a:p>
                      <a:pPr algn="ctr" rtl="0" fontAlgn="base"/>
                      <a:r>
                        <a:rPr lang="en-US" sz="2000" b="0">
                          <a:solidFill>
                            <a:srgbClr val="000000"/>
                          </a:solidFill>
                          <a:effectLst/>
                        </a:rPr>
                        <a:t>Congenital Disorder of Glycosylation </a:t>
                      </a:r>
                      <a:endParaRPr lang="en-US" sz="2000" b="0" i="0" dirty="0">
                        <a:effectLst/>
                      </a:endParaRPr>
                    </a:p>
                  </a:txBody>
                  <a:tcPr/>
                </a:tc>
                <a:tc>
                  <a:txBody>
                    <a:bodyPr/>
                    <a:lstStyle/>
                    <a:p>
                      <a:pPr algn="ctr" rtl="0" fontAlgn="base"/>
                      <a:r>
                        <a:rPr lang="en-US" sz="2000" b="0">
                          <a:solidFill>
                            <a:srgbClr val="000000"/>
                          </a:solidFill>
                          <a:effectLst/>
                        </a:rPr>
                        <a:t>13</a:t>
                      </a:r>
                      <a:endParaRPr lang="en-US" sz="2000" b="0" i="0" dirty="0">
                        <a:effectLst/>
                      </a:endParaRPr>
                    </a:p>
                  </a:txBody>
                  <a:tcPr/>
                </a:tc>
                <a:tc>
                  <a:txBody>
                    <a:bodyPr/>
                    <a:lstStyle/>
                    <a:p>
                      <a:pPr algn="ctr" rtl="0" fontAlgn="base"/>
                      <a:r>
                        <a:rPr lang="en-US" sz="2000" b="0">
                          <a:solidFill>
                            <a:srgbClr val="000000"/>
                          </a:solidFill>
                          <a:effectLst/>
                        </a:rPr>
                        <a:t>iPad Air with TouchChat on a 12.9-inch LCD display screen  </a:t>
                      </a:r>
                      <a:endParaRPr lang="en-US" sz="2000" b="0" i="0" dirty="0">
                        <a:effectLst/>
                      </a:endParaRPr>
                    </a:p>
                  </a:txBody>
                  <a:tcPr/>
                </a:tc>
                <a:extLst>
                  <a:ext uri="{0D108BD9-81ED-4DB2-BD59-A6C34878D82A}">
                    <a16:rowId xmlns:a16="http://schemas.microsoft.com/office/drawing/2014/main" val="1232271210"/>
                  </a:ext>
                </a:extLst>
              </a:tr>
              <a:tr h="986497">
                <a:tc>
                  <a:txBody>
                    <a:bodyPr/>
                    <a:lstStyle/>
                    <a:p>
                      <a:pPr algn="ctr" rtl="0" fontAlgn="base"/>
                      <a:r>
                        <a:rPr lang="en-US" sz="2000" b="0">
                          <a:solidFill>
                            <a:srgbClr val="000000"/>
                          </a:solidFill>
                          <a:effectLst/>
                        </a:rPr>
                        <a:t>A5 (M) </a:t>
                      </a:r>
                      <a:endParaRPr lang="en-US" sz="2000" b="0" i="0" dirty="0">
                        <a:effectLst/>
                      </a:endParaRPr>
                    </a:p>
                  </a:txBody>
                  <a:tcPr/>
                </a:tc>
                <a:tc>
                  <a:txBody>
                    <a:bodyPr/>
                    <a:lstStyle/>
                    <a:p>
                      <a:pPr algn="ctr" rtl="0" fontAlgn="base"/>
                      <a:r>
                        <a:rPr lang="en-US" sz="2000" b="0" dirty="0">
                          <a:solidFill>
                            <a:srgbClr val="000000"/>
                          </a:solidFill>
                          <a:effectLst/>
                        </a:rPr>
                        <a:t>Autism Spectrum Disorder (ASD)</a:t>
                      </a:r>
                      <a:endParaRPr lang="en-US" sz="2000" b="0" i="0" dirty="0">
                        <a:effectLst/>
                      </a:endParaRPr>
                    </a:p>
                  </a:txBody>
                  <a:tcPr/>
                </a:tc>
                <a:tc>
                  <a:txBody>
                    <a:bodyPr/>
                    <a:lstStyle/>
                    <a:p>
                      <a:pPr algn="ctr" rtl="0" fontAlgn="base"/>
                      <a:r>
                        <a:rPr lang="en-US" sz="2000" b="0">
                          <a:solidFill>
                            <a:srgbClr val="000000"/>
                          </a:solidFill>
                          <a:effectLst/>
                        </a:rPr>
                        <a:t>3 </a:t>
                      </a:r>
                      <a:endParaRPr lang="en-US" sz="2000" b="0" i="0" dirty="0">
                        <a:effectLst/>
                      </a:endParaRPr>
                    </a:p>
                  </a:txBody>
                  <a:tcPr/>
                </a:tc>
                <a:tc>
                  <a:txBody>
                    <a:bodyPr/>
                    <a:lstStyle/>
                    <a:p>
                      <a:pPr algn="ctr" rtl="0" fontAlgn="base"/>
                      <a:r>
                        <a:rPr lang="en-US" sz="2000" b="0" dirty="0">
                          <a:solidFill>
                            <a:srgbClr val="000000"/>
                          </a:solidFill>
                          <a:effectLst/>
                        </a:rPr>
                        <a:t>iPad with LAMP Words for Life on 10.2-inch LCD display screen </a:t>
                      </a:r>
                      <a:endParaRPr lang="en-US" sz="2000" b="0" i="0" dirty="0">
                        <a:effectLst/>
                      </a:endParaRPr>
                    </a:p>
                  </a:txBody>
                  <a:tcPr/>
                </a:tc>
                <a:extLst>
                  <a:ext uri="{0D108BD9-81ED-4DB2-BD59-A6C34878D82A}">
                    <a16:rowId xmlns:a16="http://schemas.microsoft.com/office/drawing/2014/main" val="2694762971"/>
                  </a:ext>
                </a:extLst>
              </a:tr>
              <a:tr h="1285435">
                <a:tc>
                  <a:txBody>
                    <a:bodyPr/>
                    <a:lstStyle/>
                    <a:p>
                      <a:pPr algn="ctr" rtl="0" fontAlgn="base"/>
                      <a:r>
                        <a:rPr lang="en-US" sz="2000" b="0">
                          <a:solidFill>
                            <a:srgbClr val="000000"/>
                          </a:solidFill>
                          <a:effectLst/>
                        </a:rPr>
                        <a:t>A6 (F) </a:t>
                      </a:r>
                      <a:endParaRPr lang="en-US" sz="2000" b="0" i="0" dirty="0">
                        <a:effectLst/>
                      </a:endParaRPr>
                    </a:p>
                  </a:txBody>
                  <a:tcPr/>
                </a:tc>
                <a:tc>
                  <a:txBody>
                    <a:bodyPr/>
                    <a:lstStyle/>
                    <a:p>
                      <a:pPr algn="ctr" rtl="0" fontAlgn="base"/>
                      <a:r>
                        <a:rPr lang="en-US" sz="2000" b="0" dirty="0">
                          <a:solidFill>
                            <a:srgbClr val="000000"/>
                          </a:solidFill>
                          <a:effectLst/>
                        </a:rPr>
                        <a:t>Cerebral Palsy </a:t>
                      </a:r>
                      <a:endParaRPr lang="en-US" sz="2000" b="0" i="0" dirty="0">
                        <a:effectLst/>
                      </a:endParaRPr>
                    </a:p>
                  </a:txBody>
                  <a:tcPr/>
                </a:tc>
                <a:tc>
                  <a:txBody>
                    <a:bodyPr/>
                    <a:lstStyle/>
                    <a:p>
                      <a:pPr algn="ctr" rtl="0" fontAlgn="base"/>
                      <a:r>
                        <a:rPr lang="en-US" sz="2000" b="0">
                          <a:solidFill>
                            <a:srgbClr val="000000"/>
                          </a:solidFill>
                          <a:effectLst/>
                        </a:rPr>
                        <a:t>9 </a:t>
                      </a:r>
                      <a:endParaRPr lang="en-US" sz="2000" b="0" i="0" dirty="0">
                        <a:effectLst/>
                      </a:endParaRPr>
                    </a:p>
                  </a:txBody>
                  <a:tcPr/>
                </a:tc>
                <a:tc>
                  <a:txBody>
                    <a:bodyPr/>
                    <a:lstStyle/>
                    <a:p>
                      <a:pPr algn="ctr" rtl="0" fontAlgn="base"/>
                      <a:r>
                        <a:rPr lang="en-US" sz="2000" b="0">
                          <a:solidFill>
                            <a:srgbClr val="000000"/>
                          </a:solidFill>
                          <a:effectLst/>
                        </a:rPr>
                        <a:t>iPad with Snap + Core on 10.2-inch LCD display screen with a keyguard and wheelchair mount </a:t>
                      </a:r>
                      <a:endParaRPr lang="en-US" sz="2000" b="0" i="0" dirty="0">
                        <a:effectLst/>
                      </a:endParaRPr>
                    </a:p>
                  </a:txBody>
                  <a:tcPr/>
                </a:tc>
                <a:extLst>
                  <a:ext uri="{0D108BD9-81ED-4DB2-BD59-A6C34878D82A}">
                    <a16:rowId xmlns:a16="http://schemas.microsoft.com/office/drawing/2014/main" val="1945601564"/>
                  </a:ext>
                </a:extLst>
              </a:tr>
              <a:tr h="1083562">
                <a:tc>
                  <a:txBody>
                    <a:bodyPr/>
                    <a:lstStyle/>
                    <a:p>
                      <a:pPr algn="ctr" rtl="0" fontAlgn="base"/>
                      <a:r>
                        <a:rPr lang="en-US" sz="2000" b="0">
                          <a:solidFill>
                            <a:srgbClr val="000000"/>
                          </a:solidFill>
                          <a:effectLst/>
                        </a:rPr>
                        <a:t>A7 (F) </a:t>
                      </a:r>
                      <a:endParaRPr lang="en-US" sz="2000" b="0" i="0" dirty="0">
                        <a:effectLst/>
                      </a:endParaRPr>
                    </a:p>
                  </a:txBody>
                  <a:tcPr/>
                </a:tc>
                <a:tc>
                  <a:txBody>
                    <a:bodyPr/>
                    <a:lstStyle/>
                    <a:p>
                      <a:pPr algn="ctr" rtl="0" fontAlgn="base"/>
                      <a:r>
                        <a:rPr lang="en-US" sz="2000" b="0" dirty="0">
                          <a:solidFill>
                            <a:srgbClr val="000000"/>
                          </a:solidFill>
                          <a:effectLst/>
                        </a:rPr>
                        <a:t>ASD, Childhood Apraxia of Speech (CAS)</a:t>
                      </a:r>
                      <a:endParaRPr lang="en-US" sz="2000" b="0" i="0" dirty="0">
                        <a:effectLst/>
                      </a:endParaRPr>
                    </a:p>
                  </a:txBody>
                  <a:tcPr/>
                </a:tc>
                <a:tc>
                  <a:txBody>
                    <a:bodyPr/>
                    <a:lstStyle/>
                    <a:p>
                      <a:pPr algn="ctr" rtl="0" fontAlgn="base"/>
                      <a:r>
                        <a:rPr lang="en-US" sz="2000" b="0">
                          <a:solidFill>
                            <a:srgbClr val="000000"/>
                          </a:solidFill>
                          <a:effectLst/>
                        </a:rPr>
                        <a:t>7</a:t>
                      </a:r>
                      <a:endParaRPr lang="en-US" sz="2000" b="0" i="0" dirty="0">
                        <a:effectLst/>
                      </a:endParaRPr>
                    </a:p>
                  </a:txBody>
                  <a:tcPr/>
                </a:tc>
                <a:tc>
                  <a:txBody>
                    <a:bodyPr/>
                    <a:lstStyle/>
                    <a:p>
                      <a:pPr algn="ctr" rtl="0" fontAlgn="base"/>
                      <a:r>
                        <a:rPr lang="en-US" sz="2000" b="0" dirty="0">
                          <a:solidFill>
                            <a:srgbClr val="000000"/>
                          </a:solidFill>
                          <a:effectLst/>
                        </a:rPr>
                        <a:t>iPad Mini with </a:t>
                      </a:r>
                      <a:r>
                        <a:rPr lang="en-US" sz="2000" b="0" dirty="0" err="1">
                          <a:solidFill>
                            <a:srgbClr val="000000"/>
                          </a:solidFill>
                          <a:effectLst/>
                        </a:rPr>
                        <a:t>TouchChat</a:t>
                      </a:r>
                      <a:r>
                        <a:rPr lang="en-US" sz="2000" b="0" dirty="0">
                          <a:solidFill>
                            <a:srgbClr val="000000"/>
                          </a:solidFill>
                          <a:effectLst/>
                        </a:rPr>
                        <a:t> on a 7.9-inch LCD display screen</a:t>
                      </a:r>
                      <a:endParaRPr lang="en-US" sz="2000" b="0" i="0" dirty="0">
                        <a:effectLst/>
                      </a:endParaRPr>
                    </a:p>
                  </a:txBody>
                  <a:tcPr/>
                </a:tc>
                <a:extLst>
                  <a:ext uri="{0D108BD9-81ED-4DB2-BD59-A6C34878D82A}">
                    <a16:rowId xmlns:a16="http://schemas.microsoft.com/office/drawing/2014/main" val="3480722569"/>
                  </a:ext>
                </a:extLst>
              </a:tr>
              <a:tr h="742950">
                <a:tc>
                  <a:txBody>
                    <a:bodyPr/>
                    <a:lstStyle/>
                    <a:p>
                      <a:pPr algn="ctr" rtl="0" fontAlgn="base"/>
                      <a:r>
                        <a:rPr lang="en-US" sz="2000" b="0">
                          <a:solidFill>
                            <a:srgbClr val="000000"/>
                          </a:solidFill>
                          <a:effectLst/>
                        </a:rPr>
                        <a:t>A8 (M) </a:t>
                      </a:r>
                      <a:endParaRPr lang="en-US" sz="2000" b="0" i="0" dirty="0">
                        <a:effectLst/>
                      </a:endParaRPr>
                    </a:p>
                  </a:txBody>
                  <a:tcPr/>
                </a:tc>
                <a:tc>
                  <a:txBody>
                    <a:bodyPr/>
                    <a:lstStyle/>
                    <a:p>
                      <a:pPr algn="ctr" rtl="0" fontAlgn="base"/>
                      <a:r>
                        <a:rPr lang="en-US" sz="2000" b="0">
                          <a:solidFill>
                            <a:srgbClr val="000000"/>
                          </a:solidFill>
                          <a:effectLst/>
                        </a:rPr>
                        <a:t>Rubinstein-Taybi syndrome </a:t>
                      </a:r>
                      <a:endParaRPr lang="en-US" sz="2000" b="0" i="0">
                        <a:effectLst/>
                      </a:endParaRPr>
                    </a:p>
                  </a:txBody>
                  <a:tcPr/>
                </a:tc>
                <a:tc>
                  <a:txBody>
                    <a:bodyPr/>
                    <a:lstStyle/>
                    <a:p>
                      <a:pPr algn="ctr" rtl="0" fontAlgn="base"/>
                      <a:r>
                        <a:rPr lang="en-US" sz="2000" b="0">
                          <a:solidFill>
                            <a:srgbClr val="000000"/>
                          </a:solidFill>
                          <a:effectLst/>
                        </a:rPr>
                        <a:t>19 </a:t>
                      </a:r>
                      <a:endParaRPr lang="en-US" sz="2000" b="0" i="0" dirty="0">
                        <a:effectLst/>
                      </a:endParaRPr>
                    </a:p>
                  </a:txBody>
                  <a:tcPr/>
                </a:tc>
                <a:tc>
                  <a:txBody>
                    <a:bodyPr/>
                    <a:lstStyle/>
                    <a:p>
                      <a:pPr algn="ctr" rtl="0" fontAlgn="base"/>
                      <a:r>
                        <a:rPr lang="en-US" sz="2000" b="0" dirty="0">
                          <a:solidFill>
                            <a:srgbClr val="000000"/>
                          </a:solidFill>
                          <a:effectLst/>
                        </a:rPr>
                        <a:t>iPad with </a:t>
                      </a:r>
                      <a:r>
                        <a:rPr lang="en-US" sz="2000" b="0" dirty="0" err="1">
                          <a:solidFill>
                            <a:srgbClr val="000000"/>
                          </a:solidFill>
                          <a:effectLst/>
                        </a:rPr>
                        <a:t>TouchChat</a:t>
                      </a:r>
                      <a:r>
                        <a:rPr lang="en-US" sz="2000" b="0" dirty="0">
                          <a:solidFill>
                            <a:srgbClr val="000000"/>
                          </a:solidFill>
                          <a:effectLst/>
                        </a:rPr>
                        <a:t> on a 10.2-inch LCD display screen</a:t>
                      </a:r>
                      <a:endParaRPr lang="en-US" sz="2000" b="0" i="0" dirty="0">
                        <a:effectLst/>
                      </a:endParaRPr>
                    </a:p>
                  </a:txBody>
                  <a:tcPr/>
                </a:tc>
                <a:extLst>
                  <a:ext uri="{0D108BD9-81ED-4DB2-BD59-A6C34878D82A}">
                    <a16:rowId xmlns:a16="http://schemas.microsoft.com/office/drawing/2014/main" val="2596948874"/>
                  </a:ext>
                </a:extLst>
              </a:tr>
            </a:tbl>
          </a:graphicData>
        </a:graphic>
      </p:graphicFrame>
      <p:grpSp>
        <p:nvGrpSpPr>
          <p:cNvPr id="5" name="Group 4">
            <a:extLst>
              <a:ext uri="{FF2B5EF4-FFF2-40B4-BE49-F238E27FC236}">
                <a16:creationId xmlns:a16="http://schemas.microsoft.com/office/drawing/2014/main" id="{C83B552B-B4E6-49AA-9094-EBF4B1C06EC1}"/>
              </a:ext>
            </a:extLst>
          </p:cNvPr>
          <p:cNvGrpSpPr/>
          <p:nvPr/>
        </p:nvGrpSpPr>
        <p:grpSpPr>
          <a:xfrm>
            <a:off x="20491462" y="24874395"/>
            <a:ext cx="4806417" cy="3207235"/>
            <a:chOff x="20980137" y="15566033"/>
            <a:chExt cx="4370253" cy="3710276"/>
          </a:xfrm>
        </p:grpSpPr>
        <p:sp>
          <p:nvSpPr>
            <p:cNvPr id="17" name="TextBox 5">
              <a:extLst>
                <a:ext uri="{FF2B5EF4-FFF2-40B4-BE49-F238E27FC236}">
                  <a16:creationId xmlns:a16="http://schemas.microsoft.com/office/drawing/2014/main" id="{AF420C30-FF08-45FB-AC4F-290A6C50B5D8}"/>
                </a:ext>
              </a:extLst>
            </p:cNvPr>
            <p:cNvSpPr txBox="1">
              <a:spLocks noChangeArrowheads="1"/>
            </p:cNvSpPr>
            <p:nvPr/>
          </p:nvSpPr>
          <p:spPr bwMode="auto">
            <a:xfrm>
              <a:off x="20980137" y="19002618"/>
              <a:ext cx="4370253" cy="27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600" dirty="0"/>
                <a:t>Standard size iPad pillow with AAC device</a:t>
              </a:r>
            </a:p>
          </p:txBody>
        </p:sp>
        <p:pic>
          <p:nvPicPr>
            <p:cNvPr id="2" name="Picture 2">
              <a:extLst>
                <a:ext uri="{FF2B5EF4-FFF2-40B4-BE49-F238E27FC236}">
                  <a16:creationId xmlns:a16="http://schemas.microsoft.com/office/drawing/2014/main" id="{84594F01-6544-4DBF-A57C-7A41631111FD}"/>
                </a:ext>
              </a:extLst>
            </p:cNvPr>
            <p:cNvPicPr>
              <a:picLocks noChangeAspect="1"/>
            </p:cNvPicPr>
            <p:nvPr/>
          </p:nvPicPr>
          <p:blipFill>
            <a:blip r:embed="rId11"/>
            <a:stretch>
              <a:fillRect/>
            </a:stretch>
          </p:blipFill>
          <p:spPr>
            <a:xfrm>
              <a:off x="21313210" y="15566033"/>
              <a:ext cx="3181022" cy="3445469"/>
            </a:xfrm>
            <a:prstGeom prst="rect">
              <a:avLst/>
            </a:prstGeom>
          </p:spPr>
        </p:pic>
      </p:grpSp>
      <p:grpSp>
        <p:nvGrpSpPr>
          <p:cNvPr id="36" name="Group 35">
            <a:extLst>
              <a:ext uri="{FF2B5EF4-FFF2-40B4-BE49-F238E27FC236}">
                <a16:creationId xmlns:a16="http://schemas.microsoft.com/office/drawing/2014/main" id="{CAB55528-051D-4B18-81AF-99D1EDC7E2B0}"/>
              </a:ext>
            </a:extLst>
          </p:cNvPr>
          <p:cNvGrpSpPr/>
          <p:nvPr/>
        </p:nvGrpSpPr>
        <p:grpSpPr>
          <a:xfrm>
            <a:off x="9590909" y="11435568"/>
            <a:ext cx="7372811" cy="5477487"/>
            <a:chOff x="9288509" y="11382369"/>
            <a:chExt cx="7372811" cy="5477487"/>
          </a:xfrm>
        </p:grpSpPr>
        <p:pic>
          <p:nvPicPr>
            <p:cNvPr id="31" name="Picture 30">
              <a:extLst>
                <a:ext uri="{FF2B5EF4-FFF2-40B4-BE49-F238E27FC236}">
                  <a16:creationId xmlns:a16="http://schemas.microsoft.com/office/drawing/2014/main" id="{E024C869-4318-49CB-AB74-C51F2F737570}"/>
                </a:ext>
              </a:extLst>
            </p:cNvPr>
            <p:cNvPicPr>
              <a:picLocks noChangeAspect="1"/>
            </p:cNvPicPr>
            <p:nvPr/>
          </p:nvPicPr>
          <p:blipFill>
            <a:blip r:embed="rId12"/>
            <a:stretch>
              <a:fillRect/>
            </a:stretch>
          </p:blipFill>
          <p:spPr>
            <a:xfrm>
              <a:off x="9288509" y="11382369"/>
              <a:ext cx="7372811" cy="4892712"/>
            </a:xfrm>
            <a:prstGeom prst="rect">
              <a:avLst/>
            </a:prstGeom>
          </p:spPr>
        </p:pic>
        <p:sp>
          <p:nvSpPr>
            <p:cNvPr id="32" name="TextBox 31">
              <a:extLst>
                <a:ext uri="{FF2B5EF4-FFF2-40B4-BE49-F238E27FC236}">
                  <a16:creationId xmlns:a16="http://schemas.microsoft.com/office/drawing/2014/main" id="{517E6E75-536F-404D-96D3-4AEC8AB9DFC6}"/>
                </a:ext>
              </a:extLst>
            </p:cNvPr>
            <p:cNvSpPr txBox="1"/>
            <p:nvPr/>
          </p:nvSpPr>
          <p:spPr>
            <a:xfrm>
              <a:off x="9288509" y="16275081"/>
              <a:ext cx="7350056" cy="584775"/>
            </a:xfrm>
            <a:prstGeom prst="rect">
              <a:avLst/>
            </a:prstGeom>
            <a:noFill/>
          </p:spPr>
          <p:txBody>
            <a:bodyPr wrap="square" rtlCol="0">
              <a:spAutoFit/>
            </a:bodyPr>
            <a:lstStyle/>
            <a:p>
              <a:r>
                <a:rPr lang="en-US" sz="1600" dirty="0">
                  <a:solidFill>
                    <a:schemeClr val="tx2"/>
                  </a:solidFill>
                  <a:latin typeface="Times New Roman"/>
                  <a:ea typeface="Times New Roman" panose="02020603050405020304" pitchFamily="18" charset="0"/>
                  <a:cs typeface="Times New Roman"/>
                </a:rPr>
                <a:t>Retrieved from https://lampwflapp.com/</a:t>
              </a:r>
            </a:p>
            <a:p>
              <a:endParaRPr lang="en-US" sz="1600" dirty="0"/>
            </a:p>
          </p:txBody>
        </p:sp>
      </p:grpSp>
      <p:grpSp>
        <p:nvGrpSpPr>
          <p:cNvPr id="39" name="Group 38">
            <a:extLst>
              <a:ext uri="{FF2B5EF4-FFF2-40B4-BE49-F238E27FC236}">
                <a16:creationId xmlns:a16="http://schemas.microsoft.com/office/drawing/2014/main" id="{1BA64086-67FC-4950-8F91-A31501B2832A}"/>
              </a:ext>
            </a:extLst>
          </p:cNvPr>
          <p:cNvGrpSpPr/>
          <p:nvPr/>
        </p:nvGrpSpPr>
        <p:grpSpPr>
          <a:xfrm>
            <a:off x="9590909" y="6817185"/>
            <a:ext cx="7372811" cy="5044960"/>
            <a:chOff x="9590909" y="6817185"/>
            <a:chExt cx="7372811" cy="5044960"/>
          </a:xfrm>
        </p:grpSpPr>
        <p:sp>
          <p:nvSpPr>
            <p:cNvPr id="24" name="TextBox 5">
              <a:extLst>
                <a:ext uri="{FF2B5EF4-FFF2-40B4-BE49-F238E27FC236}">
                  <a16:creationId xmlns:a16="http://schemas.microsoft.com/office/drawing/2014/main" id="{7BA55BD1-A510-46F6-B135-BD53F4CE6719}"/>
                </a:ext>
              </a:extLst>
            </p:cNvPr>
            <p:cNvSpPr txBox="1">
              <a:spLocks noChangeArrowheads="1"/>
            </p:cNvSpPr>
            <p:nvPr/>
          </p:nvSpPr>
          <p:spPr bwMode="auto">
            <a:xfrm>
              <a:off x="9613664" y="10955806"/>
              <a:ext cx="7350056" cy="90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400" dirty="0"/>
                <a:t>Retrieved https://saltillo.com/chatcorner/content/29</a:t>
              </a:r>
            </a:p>
          </p:txBody>
        </p:sp>
        <p:pic>
          <p:nvPicPr>
            <p:cNvPr id="38" name="Picture 37">
              <a:extLst>
                <a:ext uri="{FF2B5EF4-FFF2-40B4-BE49-F238E27FC236}">
                  <a16:creationId xmlns:a16="http://schemas.microsoft.com/office/drawing/2014/main" id="{B9280265-CBC4-4A7C-875D-2CEE17B3D6A9}"/>
                </a:ext>
              </a:extLst>
            </p:cNvPr>
            <p:cNvPicPr>
              <a:picLocks noChangeAspect="1"/>
            </p:cNvPicPr>
            <p:nvPr/>
          </p:nvPicPr>
          <p:blipFill>
            <a:blip r:embed="rId13"/>
            <a:stretch>
              <a:fillRect/>
            </a:stretch>
          </p:blipFill>
          <p:spPr>
            <a:xfrm>
              <a:off x="9590909" y="6817185"/>
              <a:ext cx="6763516" cy="4104595"/>
            </a:xfrm>
            <a:prstGeom prst="rect">
              <a:avLst/>
            </a:prstGeom>
          </p:spPr>
        </p:pic>
      </p:grpSp>
      <p:pic>
        <p:nvPicPr>
          <p:cNvPr id="6" name="Feasibility study">
            <a:hlinkClick r:id="" action="ppaction://media"/>
            <a:extLst>
              <a:ext uri="{FF2B5EF4-FFF2-40B4-BE49-F238E27FC236}">
                <a16:creationId xmlns:a16="http://schemas.microsoft.com/office/drawing/2014/main" id="{0A971D51-63A1-4682-8E4A-2E20D2E79BF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51504" y="95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0632"/>
    </mc:Choice>
    <mc:Fallback xmlns="">
      <p:transition spd="slow" advTm="650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Postertemplate">
  <a:themeElements>
    <a:clrScheme name="NIU_poster">
      <a:dk1>
        <a:srgbClr val="505750"/>
      </a:dk1>
      <a:lt1>
        <a:srgbClr val="FFFFFF"/>
      </a:lt1>
      <a:dk2>
        <a:srgbClr val="000000"/>
      </a:dk2>
      <a:lt2>
        <a:srgbClr val="808080"/>
      </a:lt2>
      <a:accent1>
        <a:srgbClr val="FFFAF3"/>
      </a:accent1>
      <a:accent2>
        <a:srgbClr val="C21414"/>
      </a:accent2>
      <a:accent3>
        <a:srgbClr val="FFFFFF"/>
      </a:accent3>
      <a:accent4>
        <a:srgbClr val="434943"/>
      </a:accent4>
      <a:accent5>
        <a:srgbClr val="ECECEC"/>
      </a:accent5>
      <a:accent6>
        <a:srgbClr val="902A00"/>
      </a:accent6>
      <a:hlink>
        <a:srgbClr val="C21414"/>
      </a:hlink>
      <a:folHlink>
        <a:srgbClr val="6600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Postertemplate</Template>
  <TotalTime>346</TotalTime>
  <Words>1123</Words>
  <Application>Microsoft Office PowerPoint</Application>
  <PresentationFormat>Custom</PresentationFormat>
  <Paragraphs>137</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Times New Roman</vt:lpstr>
      <vt:lpstr>Postertemplate</vt:lpstr>
      <vt:lpstr>PowerPoint Presentation</vt:lpstr>
    </vt:vector>
  </TitlesOfParts>
  <Manager/>
  <Company>University of Illinois at Urbana-Champaign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C10SHV1</dc:creator>
  <cp:keywords/>
  <dc:description/>
  <cp:lastModifiedBy>Assisant Executive Director</cp:lastModifiedBy>
  <cp:revision>2</cp:revision>
  <cp:lastPrinted>2009-06-18T18:06:01Z</cp:lastPrinted>
  <dcterms:created xsi:type="dcterms:W3CDTF">2011-08-16T19:21:02Z</dcterms:created>
  <dcterms:modified xsi:type="dcterms:W3CDTF">2022-03-28T18:32:55Z</dcterms:modified>
  <cp:category/>
</cp:coreProperties>
</file>